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7.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9.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0.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1.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2.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3.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4.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7.xml" ContentType="application/vnd.openxmlformats-officedocument.themeOverr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theme/themeOverride9.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0.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2.xml" ContentType="application/vnd.openxmlformats-officedocument.themeOverride+xml"/>
  <Override PartName="/ppt/notesSlides/notesSlide59.xml" ContentType="application/vnd.openxmlformats-officedocument.presentationml.notesSlide+xml"/>
  <Override PartName="/ppt/theme/themeOverride1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904" r:id="rId5"/>
    <p:sldMasterId id="2147484181" r:id="rId6"/>
    <p:sldMasterId id="2147484345" r:id="rId7"/>
    <p:sldMasterId id="2147484428" r:id="rId8"/>
    <p:sldMasterId id="2147484494" r:id="rId9"/>
    <p:sldMasterId id="2147484520" r:id="rId10"/>
    <p:sldMasterId id="2147485148" r:id="rId11"/>
    <p:sldMasterId id="2147485160" r:id="rId12"/>
    <p:sldMasterId id="2147485173" r:id="rId13"/>
    <p:sldMasterId id="2147485331" r:id="rId14"/>
    <p:sldMasterId id="2147485543" r:id="rId15"/>
    <p:sldMasterId id="2147485648" r:id="rId16"/>
    <p:sldMasterId id="2147485954" r:id="rId17"/>
    <p:sldMasterId id="2147486058" r:id="rId18"/>
    <p:sldMasterId id="2147486071" r:id="rId19"/>
    <p:sldMasterId id="2147486086" r:id="rId20"/>
    <p:sldMasterId id="2147486125" r:id="rId21"/>
    <p:sldMasterId id="2147486138" r:id="rId22"/>
    <p:sldMasterId id="2147486191" r:id="rId23"/>
    <p:sldMasterId id="2147486347" r:id="rId24"/>
    <p:sldMasterId id="2147486413" r:id="rId25"/>
    <p:sldMasterId id="2147486438" r:id="rId26"/>
    <p:sldMasterId id="2147486453" r:id="rId27"/>
    <p:sldMasterId id="2147486466" r:id="rId28"/>
  </p:sldMasterIdLst>
  <p:notesMasterIdLst>
    <p:notesMasterId r:id="rId111"/>
  </p:notesMasterIdLst>
  <p:handoutMasterIdLst>
    <p:handoutMasterId r:id="rId112"/>
  </p:handoutMasterIdLst>
  <p:sldIdLst>
    <p:sldId id="2496" r:id="rId29"/>
    <p:sldId id="2944" r:id="rId30"/>
    <p:sldId id="3668" r:id="rId31"/>
    <p:sldId id="1328" r:id="rId32"/>
    <p:sldId id="3567" r:id="rId33"/>
    <p:sldId id="3224" r:id="rId34"/>
    <p:sldId id="3171" r:id="rId35"/>
    <p:sldId id="3473" r:id="rId36"/>
    <p:sldId id="3474" r:id="rId37"/>
    <p:sldId id="3461" r:id="rId38"/>
    <p:sldId id="1469" r:id="rId39"/>
    <p:sldId id="3065" r:id="rId40"/>
    <p:sldId id="3673" r:id="rId41"/>
    <p:sldId id="3723" r:id="rId42"/>
    <p:sldId id="3672" r:id="rId43"/>
    <p:sldId id="3727" r:id="rId44"/>
    <p:sldId id="3722" r:id="rId45"/>
    <p:sldId id="3724" r:id="rId46"/>
    <p:sldId id="3728" r:id="rId47"/>
    <p:sldId id="3721" r:id="rId48"/>
    <p:sldId id="3729" r:id="rId49"/>
    <p:sldId id="3655" r:id="rId50"/>
    <p:sldId id="3642" r:id="rId51"/>
    <p:sldId id="3643" r:id="rId52"/>
    <p:sldId id="3674" r:id="rId53"/>
    <p:sldId id="3639" r:id="rId54"/>
    <p:sldId id="2717" r:id="rId55"/>
    <p:sldId id="3640" r:id="rId56"/>
    <p:sldId id="1435" r:id="rId57"/>
    <p:sldId id="3679" r:id="rId58"/>
    <p:sldId id="3675" r:id="rId59"/>
    <p:sldId id="1454" r:id="rId60"/>
    <p:sldId id="3691" r:id="rId61"/>
    <p:sldId id="3730" r:id="rId62"/>
    <p:sldId id="3676" r:id="rId63"/>
    <p:sldId id="1398" r:id="rId64"/>
    <p:sldId id="1437" r:id="rId65"/>
    <p:sldId id="3236" r:id="rId66"/>
    <p:sldId id="3715" r:id="rId67"/>
    <p:sldId id="306" r:id="rId68"/>
    <p:sldId id="3677" r:id="rId69"/>
    <p:sldId id="1453" r:id="rId70"/>
    <p:sldId id="1502" r:id="rId71"/>
    <p:sldId id="1731" r:id="rId72"/>
    <p:sldId id="1758" r:id="rId73"/>
    <p:sldId id="3705" r:id="rId74"/>
    <p:sldId id="3732" r:id="rId75"/>
    <p:sldId id="3707" r:id="rId76"/>
    <p:sldId id="3734" r:id="rId77"/>
    <p:sldId id="3709" r:id="rId78"/>
    <p:sldId id="3716" r:id="rId79"/>
    <p:sldId id="3712" r:id="rId80"/>
    <p:sldId id="3713" r:id="rId81"/>
    <p:sldId id="3710" r:id="rId82"/>
    <p:sldId id="3711" r:id="rId83"/>
    <p:sldId id="3719" r:id="rId84"/>
    <p:sldId id="3680" r:id="rId85"/>
    <p:sldId id="3739" r:id="rId86"/>
    <p:sldId id="3681" r:id="rId87"/>
    <p:sldId id="1456" r:id="rId88"/>
    <p:sldId id="3683" r:id="rId89"/>
    <p:sldId id="3576" r:id="rId90"/>
    <p:sldId id="2541" r:id="rId91"/>
    <p:sldId id="3575" r:id="rId92"/>
    <p:sldId id="3577" r:id="rId93"/>
    <p:sldId id="1032" r:id="rId94"/>
    <p:sldId id="3690" r:id="rId95"/>
    <p:sldId id="3685" r:id="rId96"/>
    <p:sldId id="3573" r:id="rId97"/>
    <p:sldId id="3738" r:id="rId98"/>
    <p:sldId id="3703" r:id="rId99"/>
    <p:sldId id="3687" r:id="rId100"/>
    <p:sldId id="3688" r:id="rId101"/>
    <p:sldId id="1463" r:id="rId102"/>
    <p:sldId id="3740" r:id="rId103"/>
    <p:sldId id="1801" r:id="rId104"/>
    <p:sldId id="1458" r:id="rId105"/>
    <p:sldId id="1380" r:id="rId106"/>
    <p:sldId id="3476" r:id="rId107"/>
    <p:sldId id="3470" r:id="rId108"/>
    <p:sldId id="3714" r:id="rId109"/>
    <p:sldId id="3706" r:id="rId110"/>
  </p:sldIdLst>
  <p:sldSz cx="9144000" cy="6858000" type="screen4x3"/>
  <p:notesSz cx="7010400" cy="9296400"/>
  <p:defaultText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459195-51BF-417A-A785-7FAE2441B5C6}">
          <p14:sldIdLst>
            <p14:sldId id="2496"/>
            <p14:sldId id="2944"/>
            <p14:sldId id="3668"/>
            <p14:sldId id="1328"/>
            <p14:sldId id="3567"/>
            <p14:sldId id="3224"/>
            <p14:sldId id="3171"/>
            <p14:sldId id="3473"/>
            <p14:sldId id="3474"/>
            <p14:sldId id="3461"/>
            <p14:sldId id="1469"/>
            <p14:sldId id="3065"/>
            <p14:sldId id="3673"/>
            <p14:sldId id="3723"/>
            <p14:sldId id="3672"/>
            <p14:sldId id="3727"/>
            <p14:sldId id="3722"/>
            <p14:sldId id="3724"/>
            <p14:sldId id="3728"/>
            <p14:sldId id="3721"/>
            <p14:sldId id="3729"/>
            <p14:sldId id="3655"/>
            <p14:sldId id="3642"/>
            <p14:sldId id="3643"/>
            <p14:sldId id="3674"/>
            <p14:sldId id="3639"/>
            <p14:sldId id="2717"/>
            <p14:sldId id="3640"/>
            <p14:sldId id="1435"/>
            <p14:sldId id="3679"/>
            <p14:sldId id="3675"/>
            <p14:sldId id="1454"/>
            <p14:sldId id="3691"/>
            <p14:sldId id="3730"/>
            <p14:sldId id="3676"/>
            <p14:sldId id="1398"/>
            <p14:sldId id="1437"/>
            <p14:sldId id="3236"/>
            <p14:sldId id="3715"/>
            <p14:sldId id="306"/>
            <p14:sldId id="3677"/>
            <p14:sldId id="1453"/>
            <p14:sldId id="1502"/>
            <p14:sldId id="1731"/>
            <p14:sldId id="1758"/>
            <p14:sldId id="3705"/>
            <p14:sldId id="3732"/>
            <p14:sldId id="3707"/>
            <p14:sldId id="3734"/>
            <p14:sldId id="3709"/>
            <p14:sldId id="3716"/>
            <p14:sldId id="3712"/>
            <p14:sldId id="3713"/>
            <p14:sldId id="3710"/>
            <p14:sldId id="3711"/>
            <p14:sldId id="3719"/>
            <p14:sldId id="3680"/>
            <p14:sldId id="3739"/>
            <p14:sldId id="3681"/>
            <p14:sldId id="1456"/>
            <p14:sldId id="3683"/>
            <p14:sldId id="3576"/>
            <p14:sldId id="2541"/>
            <p14:sldId id="3575"/>
            <p14:sldId id="3577"/>
            <p14:sldId id="1032"/>
            <p14:sldId id="3690"/>
            <p14:sldId id="3685"/>
            <p14:sldId id="3573"/>
            <p14:sldId id="3738"/>
            <p14:sldId id="3703"/>
            <p14:sldId id="3687"/>
            <p14:sldId id="3688"/>
            <p14:sldId id="1463"/>
            <p14:sldId id="3740"/>
            <p14:sldId id="1801"/>
            <p14:sldId id="1458"/>
            <p14:sldId id="1380"/>
            <p14:sldId id="3476"/>
            <p14:sldId id="3470"/>
            <p14:sldId id="3714"/>
            <p14:sldId id="3706"/>
          </p14:sldIdLst>
        </p14:section>
      </p14:sectionLst>
    </p:ext>
    <p:ext uri="{EFAFB233-063F-42B5-8137-9DF3F51BA10A}">
      <p15:sldGuideLst xmlns:p15="http://schemas.microsoft.com/office/powerpoint/2012/main">
        <p15:guide id="1" orient="horz" pos="2160">
          <p15:clr>
            <a:srgbClr val="A4A3A4"/>
          </p15:clr>
        </p15:guide>
        <p15:guide id="2" pos="292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mjeet Randhawa" initials="PR" lastIdx="3" clrIdx="0">
    <p:extLst>
      <p:ext uri="{19B8F6BF-5375-455C-9EA6-DF929625EA0E}">
        <p15:presenceInfo xmlns:p15="http://schemas.microsoft.com/office/powerpoint/2012/main" userId="f00554a8113b3b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74" autoAdjust="0"/>
    <p:restoredTop sz="60095" autoAdjust="0"/>
  </p:normalViewPr>
  <p:slideViewPr>
    <p:cSldViewPr>
      <p:cViewPr varScale="1">
        <p:scale>
          <a:sx n="50" d="100"/>
          <a:sy n="50" d="100"/>
        </p:scale>
        <p:origin x="2616" y="48"/>
      </p:cViewPr>
      <p:guideLst>
        <p:guide orient="horz" pos="2160"/>
        <p:guide pos="2928"/>
      </p:guideLst>
    </p:cSldViewPr>
  </p:slideViewPr>
  <p:outlineViewPr>
    <p:cViewPr>
      <p:scale>
        <a:sx n="33" d="100"/>
        <a:sy n="33" d="100"/>
      </p:scale>
      <p:origin x="0" y="-29172"/>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varScale="1">
      <p:scale>
        <a:sx n="1" d="1"/>
        <a:sy n="1" d="1"/>
      </p:scale>
      <p:origin x="0" y="-12564"/>
    </p:cViewPr>
  </p:sorterViewPr>
  <p:notesViewPr>
    <p:cSldViewPr>
      <p:cViewPr varScale="1">
        <p:scale>
          <a:sx n="69" d="100"/>
          <a:sy n="69" d="100"/>
        </p:scale>
        <p:origin x="3560" y="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tableStyles" Target="tableStyles.xml"/><Relationship Id="rId21" Type="http://schemas.openxmlformats.org/officeDocument/2006/relationships/slideMaster" Target="slideMasters/slideMaster18.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handoutMaster" Target="handoutMasters/handoutMaster1.xml"/><Relationship Id="rId16" Type="http://schemas.openxmlformats.org/officeDocument/2006/relationships/slideMaster" Target="slideMasters/slideMaster13.xml"/><Relationship Id="rId107" Type="http://schemas.openxmlformats.org/officeDocument/2006/relationships/slide" Target="slides/slide79.xml"/><Relationship Id="rId11" Type="http://schemas.openxmlformats.org/officeDocument/2006/relationships/slideMaster" Target="slideMasters/slideMaster8.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commentAuthors" Target="commentAuthors.xml"/><Relationship Id="rId80" Type="http://schemas.openxmlformats.org/officeDocument/2006/relationships/slide" Target="slides/slide52.xml"/><Relationship Id="rId85" Type="http://schemas.openxmlformats.org/officeDocument/2006/relationships/slide" Target="slides/slide57.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49" Type="http://schemas.openxmlformats.org/officeDocument/2006/relationships/slide" Target="slides/slide21.xml"/><Relationship Id="rId114"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7" Type="http://schemas.openxmlformats.org/officeDocument/2006/relationships/slideMaster" Target="slideMasters/slideMaster4.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1.xml"/><Relationship Id="rId24" Type="http://schemas.openxmlformats.org/officeDocument/2006/relationships/slideMaster" Target="slideMasters/slideMaster21.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viewProps" Target="viewProps.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8" Type="http://schemas.openxmlformats.org/officeDocument/2006/relationships/slideMaster" Target="slideMasters/slideMaster5.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notesMaster" Target="notesMasters/notesMaster1.xml"/><Relationship Id="rId15" Type="http://schemas.openxmlformats.org/officeDocument/2006/relationships/slideMaster" Target="slideMasters/slideMaster12.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s>
</file>

<file path=ppt/_rels/viewProps.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6.xml"/><Relationship Id="rId1" Type="http://schemas.openxmlformats.org/officeDocument/2006/relationships/slide" Target="slides/slide1.xml"/><Relationship Id="rId6" Type="http://schemas.openxmlformats.org/officeDocument/2006/relationships/slide" Target="slides/slide34.xml"/><Relationship Id="rId5" Type="http://schemas.openxmlformats.org/officeDocument/2006/relationships/slide" Target="slides/slide27.xml"/><Relationship Id="rId4"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88A8BE7-4FDC-40CB-BA70-3EAE1F7AA8BB}" type="datetimeFigureOut">
              <a:rPr lang="en-US" smtClean="0"/>
              <a:t>7/18/2025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E977DF2-9B26-494D-954C-2D8C7526A647}" type="slidenum">
              <a:rPr lang="en-US" smtClean="0"/>
              <a:t>‹#›</a:t>
            </a:fld>
            <a:endParaRPr lang="en-US"/>
          </a:p>
        </p:txBody>
      </p:sp>
    </p:spTree>
    <p:extLst>
      <p:ext uri="{BB962C8B-B14F-4D97-AF65-F5344CB8AC3E}">
        <p14:creationId xmlns:p14="http://schemas.microsoft.com/office/powerpoint/2010/main" val="264954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3" tIns="46586" rIns="93173"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3" tIns="46586" rIns="93173" bIns="46586" rtlCol="0"/>
          <a:lstStyle>
            <a:lvl1pPr algn="r">
              <a:defRPr sz="1200"/>
            </a:lvl1pPr>
          </a:lstStyle>
          <a:p>
            <a:fld id="{AA851893-DAA7-472B-AA43-3DD1B0ED3F41}" type="datetimeFigureOut">
              <a:rPr lang="en-US" smtClean="0"/>
              <a:t>7/18/2025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3" tIns="46586" rIns="93173"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3" tIns="46586" rIns="93173"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3" tIns="46586" rIns="93173"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3" tIns="46586" rIns="93173" bIns="46586" rtlCol="0" anchor="b"/>
          <a:lstStyle>
            <a:lvl1pPr algn="r">
              <a:defRPr sz="1200"/>
            </a:lvl1pPr>
          </a:lstStyle>
          <a:p>
            <a:fld id="{E4D4DE16-B486-4E05-8336-62B4D10A5AC9}" type="slidenum">
              <a:rPr lang="en-US" smtClean="0"/>
              <a:t>‹#›</a:t>
            </a:fld>
            <a:endParaRPr lang="en-US"/>
          </a:p>
        </p:txBody>
      </p:sp>
    </p:spTree>
    <p:extLst>
      <p:ext uri="{BB962C8B-B14F-4D97-AF65-F5344CB8AC3E}">
        <p14:creationId xmlns:p14="http://schemas.microsoft.com/office/powerpoint/2010/main" val="2856522432"/>
      </p:ext>
    </p:extLst>
  </p:cSld>
  <p:clrMap bg1="lt1" tx1="dk1" bg2="lt2" tx2="dk2" accent1="accent1" accent2="accent2" accent3="accent3" accent4="accent4" accent5="accent5" accent6="accent6" hlink="hlink" folHlink="folHlink"/>
  <p:notesStyle>
    <a:lvl1pPr marL="0" algn="l" defTabSz="914116" rtl="0" eaLnBrk="1" latinLnBrk="0" hangingPunct="1">
      <a:defRPr sz="1200" kern="1200">
        <a:solidFill>
          <a:schemeClr val="tx1"/>
        </a:solidFill>
        <a:latin typeface="+mn-lt"/>
        <a:ea typeface="+mn-ea"/>
        <a:cs typeface="+mn-cs"/>
      </a:defRPr>
    </a:lvl1pPr>
    <a:lvl2pPr marL="457059" algn="l" defTabSz="914116" rtl="0" eaLnBrk="1" latinLnBrk="0" hangingPunct="1">
      <a:defRPr sz="1200" kern="1200">
        <a:solidFill>
          <a:schemeClr val="tx1"/>
        </a:solidFill>
        <a:latin typeface="+mn-lt"/>
        <a:ea typeface="+mn-ea"/>
        <a:cs typeface="+mn-cs"/>
      </a:defRPr>
    </a:lvl2pPr>
    <a:lvl3pPr marL="914116" algn="l" defTabSz="914116" rtl="0" eaLnBrk="1" latinLnBrk="0" hangingPunct="1">
      <a:defRPr sz="1200" kern="1200">
        <a:solidFill>
          <a:schemeClr val="tx1"/>
        </a:solidFill>
        <a:latin typeface="+mn-lt"/>
        <a:ea typeface="+mn-ea"/>
        <a:cs typeface="+mn-cs"/>
      </a:defRPr>
    </a:lvl3pPr>
    <a:lvl4pPr marL="1371174" algn="l" defTabSz="914116" rtl="0" eaLnBrk="1" latinLnBrk="0" hangingPunct="1">
      <a:defRPr sz="1200" kern="1200">
        <a:solidFill>
          <a:schemeClr val="tx1"/>
        </a:solidFill>
        <a:latin typeface="+mn-lt"/>
        <a:ea typeface="+mn-ea"/>
        <a:cs typeface="+mn-cs"/>
      </a:defRPr>
    </a:lvl4pPr>
    <a:lvl5pPr marL="1828231" algn="l" defTabSz="914116" rtl="0" eaLnBrk="1" latinLnBrk="0" hangingPunct="1">
      <a:defRPr sz="1200" kern="1200">
        <a:solidFill>
          <a:schemeClr val="tx1"/>
        </a:solidFill>
        <a:latin typeface="+mn-lt"/>
        <a:ea typeface="+mn-ea"/>
        <a:cs typeface="+mn-cs"/>
      </a:defRPr>
    </a:lvl5pPr>
    <a:lvl6pPr marL="2285289" algn="l" defTabSz="914116" rtl="0" eaLnBrk="1" latinLnBrk="0" hangingPunct="1">
      <a:defRPr sz="1200" kern="1200">
        <a:solidFill>
          <a:schemeClr val="tx1"/>
        </a:solidFill>
        <a:latin typeface="+mn-lt"/>
        <a:ea typeface="+mn-ea"/>
        <a:cs typeface="+mn-cs"/>
      </a:defRPr>
    </a:lvl6pPr>
    <a:lvl7pPr marL="2742346" algn="l" defTabSz="914116" rtl="0" eaLnBrk="1" latinLnBrk="0" hangingPunct="1">
      <a:defRPr sz="1200" kern="1200">
        <a:solidFill>
          <a:schemeClr val="tx1"/>
        </a:solidFill>
        <a:latin typeface="+mn-lt"/>
        <a:ea typeface="+mn-ea"/>
        <a:cs typeface="+mn-cs"/>
      </a:defRPr>
    </a:lvl7pPr>
    <a:lvl8pPr marL="3199404" algn="l" defTabSz="914116" rtl="0" eaLnBrk="1" latinLnBrk="0" hangingPunct="1">
      <a:defRPr sz="1200" kern="1200">
        <a:solidFill>
          <a:schemeClr val="tx1"/>
        </a:solidFill>
        <a:latin typeface="+mn-lt"/>
        <a:ea typeface="+mn-ea"/>
        <a:cs typeface="+mn-cs"/>
      </a:defRPr>
    </a:lvl8pPr>
    <a:lvl9pPr marL="3656462" algn="l" defTabSz="91411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_ENREF_30"/><Relationship Id="rId13" Type="http://schemas.openxmlformats.org/officeDocument/2006/relationships/hyperlink" Target="#_ENREF_17"/><Relationship Id="rId18" Type="http://schemas.openxmlformats.org/officeDocument/2006/relationships/hyperlink" Target="#_ENREF_24"/><Relationship Id="rId3" Type="http://schemas.openxmlformats.org/officeDocument/2006/relationships/hyperlink" Target="#_ENREF_25"/><Relationship Id="rId7" Type="http://schemas.openxmlformats.org/officeDocument/2006/relationships/hyperlink" Target="#_ENREF_29"/><Relationship Id="rId12" Type="http://schemas.openxmlformats.org/officeDocument/2006/relationships/hyperlink" Target="#_ENREF_10"/><Relationship Id="rId17" Type="http://schemas.openxmlformats.org/officeDocument/2006/relationships/hyperlink" Target="#_ENREF_23"/><Relationship Id="rId2" Type="http://schemas.openxmlformats.org/officeDocument/2006/relationships/slide" Target="../slides/slide22.xml"/><Relationship Id="rId16" Type="http://schemas.openxmlformats.org/officeDocument/2006/relationships/hyperlink" Target="#_ENREF_19"/><Relationship Id="rId1" Type="http://schemas.openxmlformats.org/officeDocument/2006/relationships/notesMaster" Target="../notesMasters/notesMaster1.xml"/><Relationship Id="rId6" Type="http://schemas.openxmlformats.org/officeDocument/2006/relationships/hyperlink" Target="#_ENREF_28"/><Relationship Id="rId11" Type="http://schemas.openxmlformats.org/officeDocument/2006/relationships/hyperlink" Target="#_ENREF_6"/><Relationship Id="rId5" Type="http://schemas.openxmlformats.org/officeDocument/2006/relationships/hyperlink" Target="#_ENREF_11"/><Relationship Id="rId15" Type="http://schemas.openxmlformats.org/officeDocument/2006/relationships/hyperlink" Target="#_ENREF_13"/><Relationship Id="rId10" Type="http://schemas.openxmlformats.org/officeDocument/2006/relationships/hyperlink" Target="#_ENREF_32"/><Relationship Id="rId19" Type="http://schemas.openxmlformats.org/officeDocument/2006/relationships/hyperlink" Target="#_ENREF_26"/><Relationship Id="rId4" Type="http://schemas.openxmlformats.org/officeDocument/2006/relationships/hyperlink" Target="#_ENREF_27"/><Relationship Id="rId9" Type="http://schemas.openxmlformats.org/officeDocument/2006/relationships/hyperlink" Target="#_ENREF_31"/><Relationship Id="rId14" Type="http://schemas.openxmlformats.org/officeDocument/2006/relationships/hyperlink" Target="#_ENREF_22"/></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_ENREF_31"/><Relationship Id="rId3" Type="http://schemas.openxmlformats.org/officeDocument/2006/relationships/hyperlink" Target="#_ENREF_27"/><Relationship Id="rId7" Type="http://schemas.openxmlformats.org/officeDocument/2006/relationships/hyperlink" Target="#_ENREF_30"/><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_ENREF_29"/><Relationship Id="rId11" Type="http://schemas.openxmlformats.org/officeDocument/2006/relationships/hyperlink" Target="#_ENREF_26"/><Relationship Id="rId5" Type="http://schemas.openxmlformats.org/officeDocument/2006/relationships/hyperlink" Target="#_ENREF_28"/><Relationship Id="rId10" Type="http://schemas.openxmlformats.org/officeDocument/2006/relationships/hyperlink" Target="#_ENREF_25"/><Relationship Id="rId4" Type="http://schemas.openxmlformats.org/officeDocument/2006/relationships/hyperlink" Target="#_ENREF_11"/><Relationship Id="rId9" Type="http://schemas.openxmlformats.org/officeDocument/2006/relationships/hyperlink" Target="#_ENREF_32"/></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_ENREF_36"/><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_ENREF_38"/><Relationship Id="rId4" Type="http://schemas.openxmlformats.org/officeDocument/2006/relationships/hyperlink" Target="#_ENREF_37"/></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n.wikipedia.org/wiki/Wikipedia:Citation_needed"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en.wikipedia.org/wiki/CD47"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en.wikipedia.org/wiki/Machine_learning"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en.wikipedia.org/wiki/Natural_language" TargetMode="External"/><Relationship Id="rId4" Type="http://schemas.openxmlformats.org/officeDocument/2006/relationships/hyperlink" Target="https://en.wikipedia.org/wiki/OpenAI"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chemeClr val="tx1"/>
                </a:solidFill>
                <a:latin typeface="Times New Roman" panose="02020603050405020304" pitchFamily="18" charset="0"/>
              </a:defRPr>
            </a:lvl1pPr>
            <a:lvl2pPr marL="742950" indent="-285750" defTabSz="928688">
              <a:defRPr sz="2400" b="1">
                <a:solidFill>
                  <a:schemeClr val="tx1"/>
                </a:solidFill>
                <a:latin typeface="Times New Roman" panose="02020603050405020304" pitchFamily="18" charset="0"/>
              </a:defRPr>
            </a:lvl2pPr>
            <a:lvl3pPr marL="1143000" indent="-228600" defTabSz="928688">
              <a:defRPr sz="2400" b="1">
                <a:solidFill>
                  <a:schemeClr val="tx1"/>
                </a:solidFill>
                <a:latin typeface="Times New Roman" panose="02020603050405020304" pitchFamily="18" charset="0"/>
              </a:defRPr>
            </a:lvl3pPr>
            <a:lvl4pPr marL="1600200" indent="-228600" defTabSz="928688">
              <a:defRPr sz="2400" b="1">
                <a:solidFill>
                  <a:schemeClr val="tx1"/>
                </a:solidFill>
                <a:latin typeface="Times New Roman" panose="02020603050405020304" pitchFamily="18" charset="0"/>
              </a:defRPr>
            </a:lvl4pPr>
            <a:lvl5pPr marL="2057400" indent="-228600" defTabSz="928688">
              <a:defRPr sz="2400" b="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18657665-D75D-4DBC-A717-71327922B39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aseline="0" dirty="0"/>
              <a:t>Moderator</a:t>
            </a: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aseline="0"/>
              <a:t>Sunset </a:t>
            </a: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aseline="0" dirty="0"/>
              <a:t>SATURDAY  Feb 18</a:t>
            </a:r>
            <a:r>
              <a:rPr lang="en-US" altLang="en-US" baseline="30000" dirty="0"/>
              <a:t>th</a:t>
            </a:r>
            <a:r>
              <a:rPr lang="en-US" altLang="en-US" baseline="0" dirty="0"/>
              <a:t>:  2: 20 to 3:00.  Await instructions about how much time to build in for questions ( 5 vs 10)</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srgbClr val="FFFF00"/>
                </a:solidFill>
                <a:effectLst/>
                <a:uLnTx/>
                <a:uFillTx/>
                <a:latin typeface="Calibri"/>
                <a:ea typeface="+mn-ea"/>
                <a:cs typeface="+mn-cs"/>
              </a:rPr>
              <a:t>SATURDAY </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srgbClr val="FFFF00"/>
                </a:solidFill>
                <a:effectLst/>
                <a:uLnTx/>
                <a:uFillTx/>
                <a:latin typeface="Calibri"/>
                <a:ea typeface="+mn-ea"/>
                <a:cs typeface="+mn-cs"/>
              </a:rPr>
              <a:t> Feb 18</a:t>
            </a:r>
            <a:r>
              <a:rPr kumimoji="0" lang="en-US" altLang="en-US" b="0" i="0" u="none" strike="noStrike" kern="1200" cap="none" spc="0" normalizeH="0" baseline="30000" noProof="0" dirty="0">
                <a:ln>
                  <a:noFill/>
                </a:ln>
                <a:solidFill>
                  <a:srgbClr val="FFFF00"/>
                </a:solidFill>
                <a:effectLst/>
                <a:uLnTx/>
                <a:uFillTx/>
                <a:latin typeface="Calibri"/>
                <a:ea typeface="+mn-ea"/>
                <a:cs typeface="+mn-cs"/>
              </a:rPr>
              <a:t>th</a:t>
            </a:r>
            <a:r>
              <a:rPr kumimoji="0" lang="en-US" altLang="en-US" b="0" i="0" u="none" strike="noStrike" kern="1200" cap="none" spc="0" normalizeH="0" baseline="0" noProof="0" dirty="0">
                <a:ln>
                  <a:noFill/>
                </a:ln>
                <a:solidFill>
                  <a:srgbClr val="FFFF00"/>
                </a:solidFill>
                <a:effectLst/>
                <a:uLnTx/>
                <a:uFillTx/>
                <a:latin typeface="Calibri"/>
                <a:ea typeface="+mn-ea"/>
                <a:cs typeface="+mn-cs"/>
              </a:rPr>
              <a:t>:  2: 20 to 3:00 = 40 MINUTES.  Await instructions about how much time to build in for questions ( 5 vs 10).  </a:t>
            </a:r>
            <a:r>
              <a:rPr lang="en-US" altLang="en-US" dirty="0">
                <a:solidFill>
                  <a:srgbClr val="FFFF00"/>
                </a:solidFill>
                <a:latin typeface="Calibri"/>
              </a:rPr>
              <a:t>Timing is best checked in PPT slide show presenter mode</a:t>
            </a:r>
            <a:endParaRPr kumimoji="0" lang="en-US" altLang="en-US"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dirty="0">
              <a:solidFill>
                <a:srgbClr val="FFFF00"/>
              </a:solidFill>
              <a:latin typeface="Calibri"/>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dirty="0">
                <a:solidFill>
                  <a:srgbClr val="FFFF00"/>
                </a:solidFill>
                <a:latin typeface="Calibri"/>
              </a:rPr>
              <a:t>INTRODUCTION </a:t>
            </a:r>
            <a:r>
              <a:rPr lang="en-US" altLang="en-US" dirty="0">
                <a:solidFill>
                  <a:srgbClr val="FF0000"/>
                </a:solidFill>
                <a:latin typeface="Calibri"/>
              </a:rPr>
              <a:t>11 mins</a:t>
            </a:r>
            <a:r>
              <a:rPr lang="en-US" altLang="en-US" dirty="0">
                <a:solidFill>
                  <a:srgbClr val="FFFF00"/>
                </a:solidFill>
                <a:latin typeface="Calibri"/>
              </a:rPr>
              <a:t>;   try to practice shorter versions of basic ABMR criteria slides</a:t>
            </a: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dirty="0">
                <a:solidFill>
                  <a:srgbClr val="FFFF00"/>
                </a:solidFill>
                <a:latin typeface="Calibri"/>
              </a:rPr>
              <a:t>Case 1 is </a:t>
            </a:r>
            <a:r>
              <a:rPr lang="en-US" altLang="en-US" dirty="0">
                <a:solidFill>
                  <a:srgbClr val="FF0000"/>
                </a:solidFill>
                <a:latin typeface="Calibri"/>
              </a:rPr>
              <a:t>2min.  </a:t>
            </a:r>
            <a:r>
              <a:rPr lang="en-US" altLang="en-US" dirty="0">
                <a:solidFill>
                  <a:srgbClr val="FFFF00"/>
                </a:solidFill>
                <a:latin typeface="Calibri"/>
              </a:rPr>
              <a:t>Case 2 is </a:t>
            </a:r>
            <a:r>
              <a:rPr lang="en-US" altLang="en-US" dirty="0">
                <a:solidFill>
                  <a:srgbClr val="FF0000"/>
                </a:solidFill>
                <a:latin typeface="Calibri"/>
              </a:rPr>
              <a:t>5 mins </a:t>
            </a:r>
            <a:r>
              <a:rPr lang="en-US" altLang="en-US" dirty="0">
                <a:solidFill>
                  <a:srgbClr val="FFFF00"/>
                </a:solidFill>
                <a:latin typeface="Calibri"/>
              </a:rPr>
              <a:t>and its follow up biopsy is </a:t>
            </a:r>
            <a:r>
              <a:rPr lang="en-US" altLang="en-US" dirty="0">
                <a:solidFill>
                  <a:srgbClr val="FF0000"/>
                </a:solidFill>
                <a:latin typeface="Calibri"/>
              </a:rPr>
              <a:t>11 mins</a:t>
            </a:r>
            <a:r>
              <a:rPr lang="en-US" altLang="en-US" dirty="0">
                <a:solidFill>
                  <a:srgbClr val="FFFF00"/>
                </a:solidFill>
                <a:latin typeface="Calibri"/>
              </a:rPr>
              <a:t>;  case 3 is </a:t>
            </a:r>
            <a:r>
              <a:rPr lang="en-US" altLang="en-US" dirty="0">
                <a:solidFill>
                  <a:srgbClr val="FF0000"/>
                </a:solidFill>
                <a:latin typeface="Calibri"/>
              </a:rPr>
              <a:t>4 mins </a:t>
            </a:r>
            <a:r>
              <a:rPr lang="en-US" altLang="en-US" dirty="0">
                <a:solidFill>
                  <a:srgbClr val="FFFF00"/>
                </a:solidFill>
                <a:latin typeface="Calibri"/>
              </a:rPr>
              <a:t>by skipping the technical c4d/DSA slides</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srgbClr val="FFFF00"/>
                </a:solidFill>
                <a:effectLst/>
                <a:uLnTx/>
                <a:uFillTx/>
                <a:latin typeface="Calibri"/>
                <a:ea typeface="+mn-ea"/>
                <a:cs typeface="+mn-cs"/>
              </a:rPr>
              <a:t>Case 4 : is </a:t>
            </a:r>
            <a:r>
              <a:rPr kumimoji="0" lang="en-US" altLang="en-US" b="0" i="0" u="none" strike="noStrike" kern="1200" cap="none" spc="0" normalizeH="0" baseline="0" noProof="0" dirty="0">
                <a:ln>
                  <a:noFill/>
                </a:ln>
                <a:solidFill>
                  <a:srgbClr val="FF0000"/>
                </a:solidFill>
                <a:effectLst/>
                <a:uLnTx/>
                <a:uFillTx/>
                <a:latin typeface="Calibri"/>
                <a:ea typeface="+mn-ea"/>
                <a:cs typeface="+mn-cs"/>
              </a:rPr>
              <a:t>6mins  </a:t>
            </a:r>
            <a:r>
              <a:rPr kumimoji="0" lang="en-US" altLang="en-US" b="0" i="0" u="none" strike="noStrike" kern="1200" cap="none" spc="0" normalizeH="0" baseline="0" noProof="0" dirty="0">
                <a:ln>
                  <a:noFill/>
                </a:ln>
                <a:solidFill>
                  <a:srgbClr val="FFFF00"/>
                </a:solidFill>
                <a:effectLst/>
                <a:uLnTx/>
                <a:uFillTx/>
                <a:latin typeface="Calibri"/>
                <a:ea typeface="+mn-ea"/>
                <a:cs typeface="+mn-cs"/>
              </a:rPr>
              <a:t>at least cover the criteria for chronic INACTIVE ABMR (very likely there will be no time for new onset CV)</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600" dirty="0">
              <a:solidFill>
                <a:srgbClr val="FFFF00"/>
              </a:solidFill>
              <a:latin typeface="Calibri"/>
            </a:endParaRPr>
          </a:p>
          <a:p>
            <a:pPr lvl="0">
              <a:defRPr/>
            </a:pPr>
            <a:r>
              <a:rPr lang="en-US" altLang="en-US" sz="1600" dirty="0">
                <a:solidFill>
                  <a:srgbClr val="FFFF00"/>
                </a:solidFill>
                <a:latin typeface="Calibri"/>
              </a:rPr>
              <a:t>--</a:t>
            </a:r>
            <a:r>
              <a:rPr kumimoji="0" lang="en-US" altLang="en-US" sz="1600" b="0" i="0" u="none" strike="noStrike" kern="1200" cap="none" spc="0" normalizeH="0" baseline="0" noProof="0" dirty="0">
                <a:ln>
                  <a:noFill/>
                </a:ln>
                <a:solidFill>
                  <a:srgbClr val="FFFF00"/>
                </a:solidFill>
                <a:effectLst/>
                <a:uLnTx/>
                <a:uFillTx/>
                <a:latin typeface="Calibri"/>
              </a:rPr>
              <a:t>your laptop has large screen—BUT I think PPT presentation mode windows are customizable---practice and get -</a:t>
            </a:r>
            <a:r>
              <a:rPr lang="en-US" altLang="en-US" sz="1600" dirty="0">
                <a:solidFill>
                  <a:prstClr val="white"/>
                </a:solidFill>
                <a:latin typeface="Calibri"/>
              </a:rPr>
              <a:t>RELIABLE ACCESS TO YOUR NOTES---better than </a:t>
            </a:r>
            <a:r>
              <a:rPr kumimoji="0" lang="en-US" altLang="en-US" sz="1600" b="0" i="0" u="none" strike="noStrike" kern="1200" cap="none" spc="0" normalizeH="0" baseline="0" noProof="0" dirty="0">
                <a:ln>
                  <a:noFill/>
                </a:ln>
                <a:solidFill>
                  <a:srgbClr val="FFFF00"/>
                </a:solidFill>
                <a:effectLst/>
                <a:uLnTx/>
                <a:uFillTx/>
                <a:latin typeface="Calibri"/>
              </a:rPr>
              <a:t>trying to arrange to directly project from my laptop-</a:t>
            </a:r>
            <a:r>
              <a:rPr kumimoji="0" lang="en-US" altLang="en-US" sz="1100" b="0" i="0" u="none" strike="noStrike" kern="1200" cap="none" spc="0" normalizeH="0" baseline="0" noProof="0" dirty="0">
                <a:ln>
                  <a:noFill/>
                </a:ln>
                <a:solidFill>
                  <a:srgbClr val="FFFF00"/>
                </a:solidFill>
                <a:effectLst/>
                <a:uLnTx/>
                <a:uFillTx/>
                <a:latin typeface="Calibri"/>
              </a:rPr>
              <a:t>--</a:t>
            </a:r>
            <a:endParaRPr kumimoji="0" lang="en-US" altLang="en-US" sz="11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Calibri"/>
              </a:rPr>
              <a:t>Confirm: slide show---and the size of the presenter view text box—ON YOUR PERSONAL DESKTOP---remember this</a:t>
            </a:r>
            <a:r>
              <a:rPr kumimoji="0" lang="en-US" altLang="en-US" sz="1600" b="0" i="0" u="none" strike="noStrike" kern="1200" cap="none" spc="0" normalizeH="0" noProof="0" dirty="0">
                <a:ln>
                  <a:noFill/>
                </a:ln>
                <a:solidFill>
                  <a:srgbClr val="FFFF00"/>
                </a:solidFill>
                <a:effectLst/>
                <a:uLnTx/>
                <a:uFillTx/>
                <a:latin typeface="Calibri"/>
              </a:rPr>
              <a:t> box can be expanded right there both laterally and vertically</a:t>
            </a:r>
            <a:r>
              <a:rPr kumimoji="0" lang="en-US" altLang="en-US" sz="1600" b="0" i="0" u="none" strike="noStrike" kern="1200" cap="none" spc="0" normalizeH="0" baseline="0" noProof="0" dirty="0">
                <a:ln>
                  <a:noFill/>
                </a:ln>
                <a:solidFill>
                  <a:srgbClr val="FFFF00"/>
                </a:solidFill>
                <a:effectLst/>
                <a:uLnTx/>
                <a:uFillTx/>
                <a:latin typeface="Calibri"/>
              </a:rPr>
              <a:t>-PRINT PROBLEM OR WORTH REVIEWING SLIDES</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p:txBody>
      </p:sp>
    </p:spTree>
    <p:extLst>
      <p:ext uri="{BB962C8B-B14F-4D97-AF65-F5344CB8AC3E}">
        <p14:creationId xmlns:p14="http://schemas.microsoft.com/office/powerpoint/2010/main" val="70633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a:extLst>
              <a:ext uri="{FF2B5EF4-FFF2-40B4-BE49-F238E27FC236}">
                <a16:creationId xmlns:a16="http://schemas.microsoft.com/office/drawing/2014/main" id="{79761440-C28D-4C7D-A1C6-15B66475C531}"/>
              </a:ext>
            </a:extLst>
          </p:cNvPr>
          <p:cNvSpPr>
            <a:spLocks noGrp="1" noRot="1" noChangeAspect="1" noChangeArrowheads="1" noTextEdit="1"/>
          </p:cNvSpPr>
          <p:nvPr>
            <p:ph type="sldImg"/>
          </p:nvPr>
        </p:nvSpPr>
        <p:spPr>
          <a:xfrm>
            <a:off x="1182688" y="698500"/>
            <a:ext cx="4645025" cy="3482975"/>
          </a:xfrm>
          <a:ln w="12700"/>
        </p:spPr>
      </p:sp>
      <p:sp>
        <p:nvSpPr>
          <p:cNvPr id="476163" name="Rectangle 3">
            <a:extLst>
              <a:ext uri="{FF2B5EF4-FFF2-40B4-BE49-F238E27FC236}">
                <a16:creationId xmlns:a16="http://schemas.microsoft.com/office/drawing/2014/main" id="{38CAFD98-BC82-42E2-8006-E53AF56EADCA}"/>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13" tIns="46106" rIns="92213" bIns="46106"/>
          <a:lstStyle/>
          <a:p>
            <a:pPr eaLnBrk="1" hangingPunct="1">
              <a:buFont typeface="Arial" panose="020B0604020202020204" pitchFamily="34" charset="0"/>
              <a:buNone/>
              <a:defRPr/>
            </a:pPr>
            <a:r>
              <a:rPr lang="en-US" altLang="en-US" sz="1200" dirty="0">
                <a:solidFill>
                  <a:srgbClr val="F8F8F8"/>
                </a:solidFill>
                <a:latin typeface="Arial" pitchFamily="34" charset="0"/>
              </a:rPr>
              <a:t>The grading of glomerulitis is also not a straight forward process.</a:t>
            </a:r>
          </a:p>
          <a:p>
            <a:pPr eaLnBrk="1" hangingPunct="1">
              <a:buFont typeface="Arial" panose="020B0604020202020204" pitchFamily="34" charset="0"/>
              <a:buChar char="•"/>
              <a:defRPr/>
            </a:pPr>
            <a:endParaRPr lang="en-US" altLang="en-US" sz="1200" dirty="0">
              <a:solidFill>
                <a:srgbClr val="F8F8F8"/>
              </a:solidFill>
              <a:latin typeface="Arial" pitchFamily="34" charset="0"/>
            </a:endParaRPr>
          </a:p>
          <a:p>
            <a:pPr eaLnBrk="1" hangingPunct="1">
              <a:buFont typeface="Arial" panose="020B0604020202020204" pitchFamily="34" charset="0"/>
              <a:buChar char="•"/>
              <a:defRPr/>
            </a:pPr>
            <a:r>
              <a:rPr lang="en-US" altLang="en-US" sz="1200" dirty="0">
                <a:solidFill>
                  <a:srgbClr val="F8F8F8"/>
                </a:solidFill>
                <a:latin typeface="Arial" pitchFamily="34" charset="0"/>
              </a:rPr>
              <a:t>As you know, it is based on % glomeruli affected-----------(g1 g2 g3  grades—represent</a:t>
            </a:r>
            <a:r>
              <a:rPr lang="en-US" altLang="en-US" sz="1200" baseline="0" dirty="0">
                <a:solidFill>
                  <a:srgbClr val="F8F8F8"/>
                </a:solidFill>
                <a:latin typeface="Arial" pitchFamily="34" charset="0"/>
              </a:rPr>
              <a:t> </a:t>
            </a:r>
            <a:r>
              <a:rPr lang="en-US" altLang="en-US" sz="1200" dirty="0">
                <a:solidFill>
                  <a:srgbClr val="F8F8F8"/>
                </a:solidFill>
                <a:latin typeface="Arial" pitchFamily="34" charset="0"/>
              </a:rPr>
              <a:t>0-25%, 26-50%, &gt;50% of the glomeruli being affected---respectively)</a:t>
            </a:r>
          </a:p>
          <a:p>
            <a:pPr marL="0" indent="0" eaLnBrk="1" hangingPunct="1">
              <a:buNone/>
              <a:defRPr/>
            </a:pPr>
            <a:endParaRPr lang="en-US" altLang="en-US" sz="1200" u="sng" dirty="0">
              <a:solidFill>
                <a:srgbClr val="F8F8F8"/>
              </a:solidFill>
              <a:latin typeface="Arial" pitchFamily="34" charset="0"/>
            </a:endParaRPr>
          </a:p>
          <a:p>
            <a:pPr marL="0" indent="0" eaLnBrk="1" hangingPunct="1">
              <a:buFontTx/>
              <a:buNone/>
              <a:defRPr/>
            </a:pPr>
            <a:r>
              <a:rPr lang="en-US" altLang="en-US" sz="1200" u="sng" dirty="0">
                <a:solidFill>
                  <a:srgbClr val="F8F8F8"/>
                </a:solidFill>
                <a:latin typeface="Arial" pitchFamily="34" charset="0"/>
              </a:rPr>
              <a:t>Problematic Biopsies are certainly encountered in clinical practice</a:t>
            </a:r>
            <a:endParaRPr lang="en-US" altLang="en-US" sz="1200" dirty="0">
              <a:solidFill>
                <a:srgbClr val="F8F8F8"/>
              </a:solidFill>
              <a:latin typeface="Arial" pitchFamily="34" charset="0"/>
            </a:endParaRPr>
          </a:p>
          <a:p>
            <a:pPr marL="171450" indent="-171450" eaLnBrk="1" hangingPunct="1">
              <a:buFontTx/>
              <a:buChar char="-"/>
              <a:defRPr/>
            </a:pPr>
            <a:r>
              <a:rPr lang="en-US" altLang="en-US" sz="1200" dirty="0">
                <a:solidFill>
                  <a:srgbClr val="F8F8F8"/>
                </a:solidFill>
                <a:latin typeface="Arial" pitchFamily="34" charset="0"/>
              </a:rPr>
              <a:t>(In some, the) </a:t>
            </a:r>
            <a:r>
              <a:rPr lang="en-US" altLang="en-US" sz="1200" b="1" dirty="0">
                <a:solidFill>
                  <a:srgbClr val="F8F8F8"/>
                </a:solidFill>
                <a:latin typeface="Arial" pitchFamily="34" charset="0"/>
              </a:rPr>
              <a:t>% loops affected </a:t>
            </a:r>
            <a:r>
              <a:rPr lang="en-US" altLang="en-US" sz="1200" dirty="0">
                <a:solidFill>
                  <a:srgbClr val="F8F8F8"/>
                </a:solidFill>
                <a:latin typeface="Arial" pitchFamily="34" charset="0"/>
              </a:rPr>
              <a:t>does not parallel </a:t>
            </a:r>
            <a:r>
              <a:rPr lang="en-US" altLang="en-US" sz="1200" b="1" dirty="0">
                <a:solidFill>
                  <a:srgbClr val="F8F8F8"/>
                </a:solidFill>
                <a:latin typeface="Arial" pitchFamily="34" charset="0"/>
              </a:rPr>
              <a:t># glomeruli affected </a:t>
            </a:r>
          </a:p>
          <a:p>
            <a:pPr marL="171450" indent="-171450" eaLnBrk="1" hangingPunct="1">
              <a:buFontTx/>
              <a:buChar char="-"/>
              <a:defRPr/>
            </a:pPr>
            <a:endParaRPr lang="en-US" altLang="en-US" sz="1200" b="1" dirty="0">
              <a:solidFill>
                <a:srgbClr val="F8F8F8"/>
              </a:solidFill>
              <a:latin typeface="Arial" pitchFamily="34" charset="0"/>
            </a:endParaRPr>
          </a:p>
          <a:p>
            <a:pPr marL="171450" indent="-171450" eaLnBrk="1" hangingPunct="1">
              <a:buFontTx/>
              <a:buChar char="-"/>
              <a:defRPr/>
            </a:pPr>
            <a:r>
              <a:rPr lang="en-US" altLang="en-US" sz="1200" dirty="0">
                <a:solidFill>
                  <a:srgbClr val="F8F8F8"/>
                </a:solidFill>
                <a:latin typeface="Arial" pitchFamily="34" charset="0"/>
              </a:rPr>
              <a:t>(To keep it</a:t>
            </a:r>
            <a:r>
              <a:rPr lang="en-US" altLang="en-US" sz="1200" baseline="0" dirty="0">
                <a:solidFill>
                  <a:srgbClr val="F8F8F8"/>
                </a:solidFill>
                <a:latin typeface="Arial" pitchFamily="34" charset="0"/>
              </a:rPr>
              <a:t> simple---</a:t>
            </a:r>
            <a:r>
              <a:rPr lang="en-US" altLang="en-US" sz="1200" b="1" dirty="0">
                <a:solidFill>
                  <a:srgbClr val="F8F8F8"/>
                </a:solidFill>
                <a:latin typeface="Arial" pitchFamily="34" charset="0"/>
              </a:rPr>
              <a:t>1 capillary loop affected </a:t>
            </a:r>
            <a:r>
              <a:rPr lang="en-US" altLang="en-US" sz="1200" b="0" dirty="0">
                <a:solidFill>
                  <a:srgbClr val="F8F8F8"/>
                </a:solidFill>
                <a:latin typeface="Arial" pitchFamily="34" charset="0"/>
              </a:rPr>
              <a:t>has</a:t>
            </a:r>
            <a:r>
              <a:rPr lang="en-US" altLang="en-US" sz="1200" b="0" baseline="0" dirty="0">
                <a:solidFill>
                  <a:srgbClr val="F8F8F8"/>
                </a:solidFill>
                <a:latin typeface="Arial" pitchFamily="34" charset="0"/>
              </a:rPr>
              <a:t> to be </a:t>
            </a:r>
            <a:r>
              <a:rPr lang="en-US" altLang="en-US" sz="1200" dirty="0">
                <a:solidFill>
                  <a:srgbClr val="F8F8F8"/>
                </a:solidFill>
                <a:latin typeface="Arial" pitchFamily="34" charset="0"/>
              </a:rPr>
              <a:t>given the same weight ---as </a:t>
            </a:r>
            <a:r>
              <a:rPr lang="en-US" altLang="en-US" sz="1200" b="1" dirty="0">
                <a:solidFill>
                  <a:srgbClr val="F8F8F8"/>
                </a:solidFill>
                <a:latin typeface="Arial" pitchFamily="34" charset="0"/>
              </a:rPr>
              <a:t>100% of the capillaries affected ---</a:t>
            </a:r>
            <a:r>
              <a:rPr lang="en-US" altLang="en-US" sz="1200" dirty="0">
                <a:solidFill>
                  <a:srgbClr val="F8F8F8"/>
                </a:solidFill>
                <a:latin typeface="Arial" pitchFamily="34" charset="0"/>
              </a:rPr>
              <a:t>in determining </a:t>
            </a:r>
            <a:r>
              <a:rPr lang="en-US" altLang="en-US" sz="1200" b="1" dirty="0">
                <a:solidFill>
                  <a:srgbClr val="F8F8F8"/>
                </a:solidFill>
                <a:latin typeface="Arial" pitchFamily="34" charset="0"/>
              </a:rPr>
              <a:t>whether or not a particular glomerulus </a:t>
            </a:r>
            <a:r>
              <a:rPr lang="en-US" altLang="en-US" sz="1200" dirty="0">
                <a:solidFill>
                  <a:srgbClr val="F8F8F8"/>
                </a:solidFill>
                <a:latin typeface="Arial" pitchFamily="34" charset="0"/>
              </a:rPr>
              <a:t>has glomerulitis )</a:t>
            </a:r>
          </a:p>
          <a:p>
            <a:pPr marL="0" indent="0" eaLnBrk="1" hangingPunct="1">
              <a:buFontTx/>
              <a:buNone/>
              <a:defRPr/>
            </a:pPr>
            <a:endParaRPr lang="en-US" altLang="en-US" sz="1200" dirty="0">
              <a:solidFill>
                <a:srgbClr val="F8F8F8"/>
              </a:solidFill>
              <a:latin typeface="Arial" pitchFamily="34" charset="0"/>
            </a:endParaRPr>
          </a:p>
          <a:p>
            <a:pPr marL="0" indent="0" eaLnBrk="1" hangingPunct="1">
              <a:buFontTx/>
              <a:buNone/>
              <a:defRPr/>
            </a:pPr>
            <a:r>
              <a:rPr lang="en-US" altLang="en-US" sz="1200" dirty="0">
                <a:solidFill>
                  <a:srgbClr val="F8F8F8"/>
                </a:solidFill>
                <a:latin typeface="Arial" pitchFamily="34" charset="0"/>
              </a:rPr>
              <a:t>-</a:t>
            </a:r>
            <a:r>
              <a:rPr lang="en-US" altLang="en-US" sz="1200" baseline="0" dirty="0">
                <a:solidFill>
                  <a:srgbClr val="F8F8F8"/>
                </a:solidFill>
                <a:latin typeface="Arial" pitchFamily="34" charset="0"/>
              </a:rPr>
              <a:t> </a:t>
            </a:r>
            <a:r>
              <a:rPr lang="en-US" altLang="en-US" sz="1200" dirty="0">
                <a:solidFill>
                  <a:srgbClr val="F8F8F8"/>
                </a:solidFill>
                <a:latin typeface="Arial" pitchFamily="34" charset="0"/>
              </a:rPr>
              <a:t>(another problem is that the) </a:t>
            </a:r>
            <a:r>
              <a:rPr lang="en-US" altLang="en-US" sz="1200" b="1" dirty="0">
                <a:solidFill>
                  <a:srgbClr val="F8F8F8"/>
                </a:solidFill>
                <a:latin typeface="Arial" pitchFamily="34" charset="0"/>
              </a:rPr>
              <a:t>%age of glomeruli affected </a:t>
            </a:r>
            <a:r>
              <a:rPr lang="en-US" altLang="en-US" sz="1200" dirty="0">
                <a:solidFill>
                  <a:srgbClr val="F8F8F8"/>
                </a:solidFill>
                <a:latin typeface="Arial" pitchFamily="34" charset="0"/>
              </a:rPr>
              <a:t>are sensitive to </a:t>
            </a:r>
            <a:r>
              <a:rPr lang="en-US" altLang="en-US" sz="1200" b="1" dirty="0">
                <a:solidFill>
                  <a:srgbClr val="F8F8F8"/>
                </a:solidFill>
                <a:latin typeface="Arial" pitchFamily="34" charset="0"/>
              </a:rPr>
              <a:t>total # glomeruli </a:t>
            </a:r>
            <a:r>
              <a:rPr lang="en-US" altLang="en-US" sz="1200" dirty="0">
                <a:solidFill>
                  <a:srgbClr val="F8F8F8"/>
                </a:solidFill>
                <a:latin typeface="Arial" pitchFamily="34" charset="0"/>
              </a:rPr>
              <a:t>in a bx</a:t>
            </a:r>
          </a:p>
          <a:p>
            <a:pPr marL="0" indent="0" eaLnBrk="1" hangingPunct="1">
              <a:buFontTx/>
              <a:buNone/>
              <a:defRPr/>
            </a:pPr>
            <a:r>
              <a:rPr lang="en-US" altLang="en-US" sz="1200" baseline="0" dirty="0">
                <a:solidFill>
                  <a:srgbClr val="F8F8F8"/>
                </a:solidFill>
                <a:latin typeface="Arial" pitchFamily="34" charset="0"/>
              </a:rPr>
              <a:t> </a:t>
            </a:r>
          </a:p>
          <a:p>
            <a:pPr marL="0" indent="0" eaLnBrk="1" hangingPunct="1">
              <a:buFontTx/>
              <a:buNone/>
              <a:defRPr/>
            </a:pPr>
            <a:r>
              <a:rPr lang="en-US" altLang="en-US" sz="1200" baseline="0" dirty="0">
                <a:solidFill>
                  <a:srgbClr val="F8F8F8"/>
                </a:solidFill>
                <a:latin typeface="Arial" pitchFamily="34" charset="0"/>
              </a:rPr>
              <a:t>-</a:t>
            </a:r>
            <a:r>
              <a:rPr lang="en-US" altLang="en-US" sz="1200" dirty="0">
                <a:solidFill>
                  <a:srgbClr val="F8F8F8"/>
                </a:solidFill>
                <a:latin typeface="Arial" pitchFamily="34" charset="0"/>
              </a:rPr>
              <a:t>(To give you an example: mild  glomerulitis in </a:t>
            </a:r>
            <a:r>
              <a:rPr lang="en-US" altLang="en-US" sz="1200" b="1" dirty="0">
                <a:solidFill>
                  <a:srgbClr val="F8F8F8"/>
                </a:solidFill>
                <a:latin typeface="Arial" pitchFamily="34" charset="0"/>
              </a:rPr>
              <a:t>2/10 glomeruli </a:t>
            </a:r>
            <a:r>
              <a:rPr lang="en-US" altLang="en-US" sz="1200" dirty="0">
                <a:solidFill>
                  <a:srgbClr val="F8F8F8"/>
                </a:solidFill>
                <a:latin typeface="Arial" pitchFamily="34" charset="0"/>
              </a:rPr>
              <a:t>qualifies as g1, -----where as </a:t>
            </a:r>
            <a:r>
              <a:rPr lang="en-US" altLang="en-US" sz="1200" b="1" dirty="0">
                <a:solidFill>
                  <a:srgbClr val="F8F8F8"/>
                </a:solidFill>
                <a:latin typeface="Arial" pitchFamily="34" charset="0"/>
              </a:rPr>
              <a:t>just one more glomerulus</a:t>
            </a:r>
            <a:r>
              <a:rPr lang="en-US" altLang="en-US" sz="1200" dirty="0">
                <a:solidFill>
                  <a:srgbClr val="F8F8F8"/>
                </a:solidFill>
                <a:latin typeface="Arial" pitchFamily="34" charset="0"/>
              </a:rPr>
              <a:t>, ---or 3/10 glomeruli</a:t>
            </a:r>
            <a:r>
              <a:rPr lang="en-US" altLang="en-US" sz="1200" baseline="0" dirty="0">
                <a:solidFill>
                  <a:srgbClr val="F8F8F8"/>
                </a:solidFill>
                <a:latin typeface="Arial" pitchFamily="34" charset="0"/>
              </a:rPr>
              <a:t> </a:t>
            </a:r>
            <a:r>
              <a:rPr lang="en-US" altLang="en-US" sz="1200" dirty="0">
                <a:solidFill>
                  <a:srgbClr val="F8F8F8"/>
                </a:solidFill>
                <a:latin typeface="Arial" pitchFamily="34" charset="0"/>
              </a:rPr>
              <a:t>affected ------elevates the score to g2)</a:t>
            </a:r>
          </a:p>
          <a:p>
            <a:pPr marL="0" indent="0" eaLnBrk="1" hangingPunct="1">
              <a:buFontTx/>
              <a:buNone/>
              <a:defRPr/>
            </a:pPr>
            <a:endParaRPr lang="en-US" altLang="en-US" sz="1200" dirty="0">
              <a:solidFill>
                <a:srgbClr val="F8F8F8"/>
              </a:solidFill>
              <a:latin typeface="Arial" pitchFamily="34" charset="0"/>
            </a:endParaRPr>
          </a:p>
          <a:p>
            <a:pPr marL="0" indent="0" eaLnBrk="1" hangingPunct="1">
              <a:buFontTx/>
              <a:buNone/>
              <a:defRPr/>
            </a:pPr>
            <a:r>
              <a:rPr lang="en-US" altLang="en-US" sz="1200" dirty="0">
                <a:solidFill>
                  <a:srgbClr val="F8F8F8"/>
                </a:solidFill>
                <a:latin typeface="Arial" pitchFamily="34" charset="0"/>
              </a:rPr>
              <a:t>Xxxxxxxxxxxxxxxxxxxxxxxxxxxxxxxxxxxxxxxxxxxxxxxxxxxxxxxxxxxxxxxxxxxxxxxxxxxxxxxxxxxxxxxxxxxxxxxxxxx</a:t>
            </a:r>
          </a:p>
          <a:p>
            <a:pPr marL="0" indent="0" eaLnBrk="1" hangingPunct="1">
              <a:buFontTx/>
              <a:buNone/>
              <a:defRPr/>
            </a:pPr>
            <a:endParaRPr lang="en-US" altLang="en-US" sz="1200" dirty="0">
              <a:solidFill>
                <a:srgbClr val="F8F8F8"/>
              </a:solidFill>
              <a:latin typeface="Arial" pitchFamily="34" charset="0"/>
            </a:endParaRPr>
          </a:p>
          <a:p>
            <a:pPr marL="0" indent="0" eaLnBrk="1" hangingPunct="1">
              <a:buFontTx/>
              <a:buNone/>
              <a:defRPr/>
            </a:pPr>
            <a:endParaRPr lang="en-US" altLang="en-US" sz="1200" dirty="0">
              <a:solidFill>
                <a:srgbClr val="F8F8F8"/>
              </a:solidFill>
              <a:latin typeface="Arial" pitchFamily="34" charset="0"/>
            </a:endParaRPr>
          </a:p>
          <a:p>
            <a:pPr marL="0" indent="0" eaLnBrk="1" hangingPunct="1">
              <a:buFontTx/>
              <a:buNone/>
              <a:defRPr/>
            </a:pPr>
            <a:r>
              <a:rPr lang="en-US" altLang="en-US" sz="1200" dirty="0">
                <a:solidFill>
                  <a:srgbClr val="F8F8F8"/>
                </a:solidFill>
                <a:latin typeface="Arial" pitchFamily="34" charset="0"/>
              </a:rPr>
              <a:t>	</a:t>
            </a:r>
            <a:endParaRPr lang="en-US" altLang="en-US" sz="1200" baseline="0" dirty="0">
              <a:solidFill>
                <a:srgbClr val="F8F8F8"/>
              </a:solidFill>
              <a:latin typeface="Arial" pitchFamily="34" charset="0"/>
            </a:endParaRPr>
          </a:p>
          <a:p>
            <a:pPr marL="0" indent="0" eaLnBrk="1" hangingPunct="1">
              <a:buFontTx/>
              <a:buNone/>
              <a:defRPr/>
            </a:pPr>
            <a:r>
              <a:rPr lang="en-US" altLang="en-US" sz="1200" baseline="0" dirty="0">
                <a:solidFill>
                  <a:srgbClr val="F8F8F8"/>
                </a:solidFill>
                <a:latin typeface="Arial" pitchFamily="34" charset="0"/>
              </a:rPr>
              <a:t>NONE OF THE definitions IS RIGHT OR WRONG PER SE.   IF YOU HAVE A LOW THRESHOLD FOR diagnosing glomerulitis, you MAY identify 90% OF ALL CASES WITH clinically significant ABMR-----BUT you will also diagnose ABMR in many cases that may not need therapeutic intervention in terms of plasmapheresis, </a:t>
            </a:r>
            <a:r>
              <a:rPr lang="en-US" altLang="en-US" sz="1200" baseline="0" dirty="0" err="1">
                <a:solidFill>
                  <a:srgbClr val="F8F8F8"/>
                </a:solidFill>
                <a:latin typeface="Arial" pitchFamily="34" charset="0"/>
              </a:rPr>
              <a:t>ivig</a:t>
            </a:r>
            <a:r>
              <a:rPr lang="en-US" altLang="en-US" sz="1200" baseline="0" dirty="0">
                <a:solidFill>
                  <a:srgbClr val="F8F8F8"/>
                </a:solidFill>
                <a:latin typeface="Arial" pitchFamily="34" charset="0"/>
              </a:rPr>
              <a:t> or rituximab.</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Total occlusion easier to dx but not sensitive</a:t>
            </a:r>
          </a:p>
          <a:p>
            <a:pPr marL="171981" indent="-171981">
              <a:buFontTx/>
              <a:buChar char="-"/>
              <a:defRPr/>
            </a:pPr>
            <a:endParaRPr lang="en-US" altLang="en-US" dirty="0"/>
          </a:p>
          <a:p>
            <a:pPr marL="0" indent="0">
              <a:buFontTx/>
              <a:buNone/>
              <a:defRPr/>
            </a:pPr>
            <a:r>
              <a:rPr lang="en-US" altLang="en-US" dirty="0" err="1"/>
              <a:t>Xxxxxxxxxxxxxxxxxxxxxxx</a:t>
            </a:r>
            <a:endParaRPr lang="en-US" altLang="en-US" dirty="0"/>
          </a:p>
          <a:p>
            <a:pPr marL="171981" marR="0" lvl="0" indent="-171981" algn="l" defTabSz="914116" rtl="0" eaLnBrk="1" fontAlgn="auto" latinLnBrk="0" hangingPunct="1">
              <a:lnSpc>
                <a:spcPct val="100000"/>
              </a:lnSpc>
              <a:spcBef>
                <a:spcPts val="0"/>
              </a:spcBef>
              <a:spcAft>
                <a:spcPts val="0"/>
              </a:spcAft>
              <a:buClrTx/>
              <a:buSzTx/>
              <a:buFontTx/>
              <a:buChar char="-"/>
              <a:tabLst/>
              <a:defRPr/>
            </a:pPr>
            <a:r>
              <a:rPr lang="en-US" altLang="en-US" dirty="0"/>
              <a:t>Original version of the 2013 slide talked about: An asterisk being has added to this definition as a reminder to rule out recurrent/</a:t>
            </a:r>
            <a:r>
              <a:rPr lang="en-US" altLang="en-US" dirty="0" err="1"/>
              <a:t>denovo</a:t>
            </a:r>
            <a:r>
              <a:rPr lang="en-US" altLang="en-US" dirty="0"/>
              <a:t> glomerulonephritis before </a:t>
            </a:r>
            <a:r>
              <a:rPr lang="en-US" altLang="en-US" b="1" dirty="0"/>
              <a:t>attributing glomerulitis to</a:t>
            </a:r>
            <a:r>
              <a:rPr lang="en-US" altLang="en-US" dirty="0"/>
              <a:t> ABMR .</a:t>
            </a:r>
          </a:p>
          <a:p>
            <a:pPr marL="171981" marR="0" lvl="0" indent="-171981" algn="l" defTabSz="914116" rtl="0" eaLnBrk="1" fontAlgn="auto" latinLnBrk="0" hangingPunct="1">
              <a:lnSpc>
                <a:spcPct val="100000"/>
              </a:lnSpc>
              <a:spcBef>
                <a:spcPts val="0"/>
              </a:spcBef>
              <a:spcAft>
                <a:spcPts val="0"/>
              </a:spcAft>
              <a:buClrTx/>
              <a:buSzTx/>
              <a:buFontTx/>
              <a:buChar char="-"/>
              <a:tabLst/>
              <a:defRPr/>
            </a:pPr>
            <a:r>
              <a:rPr lang="en-US" altLang="en-US" dirty="0"/>
              <a:t>This asterisk is there in the 2013 ABMR cheat sheet but not in the 2015 definitions table</a:t>
            </a:r>
          </a:p>
          <a:p>
            <a:pPr marL="171981" indent="-171981">
              <a:buFontTx/>
              <a:buChar char="-"/>
              <a:defRPr/>
            </a:pPr>
            <a:endParaRPr lang="en-US" altLang="en-US" dirty="0"/>
          </a:p>
          <a:p>
            <a:pPr marL="171981" indent="-171981">
              <a:buFontTx/>
              <a:buChar char="-"/>
              <a:defRPr/>
            </a:pPr>
            <a:endParaRPr lang="en-US" altLang="en-US" dirty="0"/>
          </a:p>
          <a:p>
            <a:pPr marL="171981" indent="-171981">
              <a:buFontTx/>
              <a:buChar char="-"/>
              <a:defRPr/>
            </a:pPr>
            <a:endParaRPr lang="en-US" altLang="en-US" dirty="0"/>
          </a:p>
          <a:p>
            <a:pPr marL="171981" indent="-171981">
              <a:buFontTx/>
              <a:buChar char="-"/>
              <a:defRPr/>
            </a:pPr>
            <a:endParaRPr lang="en-US" altLang="en-US" dirty="0"/>
          </a:p>
        </p:txBody>
      </p:sp>
    </p:spTree>
    <p:extLst>
      <p:ext uri="{BB962C8B-B14F-4D97-AF65-F5344CB8AC3E}">
        <p14:creationId xmlns:p14="http://schemas.microsoft.com/office/powerpoint/2010/main" val="4242700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a:extLst>
              <a:ext uri="{FF2B5EF4-FFF2-40B4-BE49-F238E27FC236}">
                <a16:creationId xmlns:a16="http://schemas.microsoft.com/office/drawing/2014/main" id="{78656C42-ECF7-4A80-9E39-1EF12C479FC0}"/>
              </a:ext>
            </a:extLst>
          </p:cNvPr>
          <p:cNvSpPr>
            <a:spLocks noGrp="1" noRot="1" noChangeAspect="1" noTextEdit="1"/>
          </p:cNvSpPr>
          <p:nvPr>
            <p:ph type="sldImg"/>
          </p:nvPr>
        </p:nvSpPr>
        <p:spPr>
          <a:ln/>
        </p:spPr>
      </p:sp>
      <p:sp>
        <p:nvSpPr>
          <p:cNvPr id="412675" name="Notes Placeholder 2">
            <a:extLst>
              <a:ext uri="{FF2B5EF4-FFF2-40B4-BE49-F238E27FC236}">
                <a16:creationId xmlns:a16="http://schemas.microsoft.com/office/drawing/2014/main" id="{864E79CA-4FE7-4DF4-A72B-7D3F1619AB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1200" dirty="0">
                <a:solidFill>
                  <a:schemeClr val="bg1"/>
                </a:solidFill>
              </a:rPr>
              <a:t>Let me also make a few comments about peritubular capillaritis</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dirty="0">
              <a:solidFill>
                <a:schemeClr val="bg1"/>
              </a:solidFill>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1200" dirty="0" err="1">
                <a:solidFill>
                  <a:schemeClr val="bg1"/>
                </a:solidFill>
              </a:rPr>
              <a:t>ptc</a:t>
            </a:r>
            <a:r>
              <a:rPr lang="en-US" altLang="en-US" sz="1200" dirty="0">
                <a:solidFill>
                  <a:schemeClr val="bg1"/>
                </a:solidFill>
              </a:rPr>
              <a:t> is graded as ptc0 – if there is at least 1 leucocyte--- in &lt;10% of CORTICAL </a:t>
            </a:r>
            <a:r>
              <a:rPr lang="en-US" altLang="en-US" sz="1200" dirty="0" err="1">
                <a:solidFill>
                  <a:schemeClr val="bg1"/>
                </a:solidFill>
              </a:rPr>
              <a:t>ptcs</a:t>
            </a:r>
            <a:r>
              <a:rPr lang="en-US" altLang="en-US" sz="1200" dirty="0">
                <a:solidFill>
                  <a:schemeClr val="bg1"/>
                </a:solidFill>
              </a:rPr>
              <a:t>-----&amp;/OR --THE max # OF LEUCOCYTES is &lt;3</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lang="en-US" altLang="en-US" sz="2800" dirty="0"/>
              <a:t>The &lt;10%</a:t>
            </a:r>
            <a:r>
              <a:rPr lang="en-US" altLang="en-US" sz="2800" baseline="0" dirty="0"/>
              <a:t> CRITERION IS APPLIED IRRESPECTIVE OF PEAK COUNT</a:t>
            </a:r>
            <a:endParaRPr lang="en-US" altLang="en-US" sz="2800" dirty="0"/>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Ptc1 refers to biopsies with – at least 1 </a:t>
            </a:r>
            <a:r>
              <a:rPr kumimoji="0" lang="en-US" altLang="en-US" sz="2800" b="0" i="0" u="none" strike="noStrike" kern="0" cap="none" spc="0" normalizeH="0" baseline="0" noProof="0" dirty="0" err="1">
                <a:ln>
                  <a:noFill/>
                </a:ln>
                <a:solidFill>
                  <a:srgbClr val="FFFFFF"/>
                </a:solidFill>
                <a:effectLst/>
                <a:uLnTx/>
                <a:uFillTx/>
                <a:latin typeface="Times New Roman"/>
                <a:ea typeface="+mn-ea"/>
                <a:cs typeface="+mn-cs"/>
              </a:rPr>
              <a:t>leuco</a:t>
            </a: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 in ≥10% of cortical </a:t>
            </a:r>
            <a:r>
              <a:rPr kumimoji="0" lang="en-US" altLang="en-US" sz="2800" b="0" i="0" u="none" strike="noStrike" kern="0" cap="none" spc="0" normalizeH="0" baseline="0" noProof="0" dirty="0" err="1">
                <a:ln>
                  <a:noFill/>
                </a:ln>
                <a:solidFill>
                  <a:srgbClr val="FFFFFF"/>
                </a:solidFill>
                <a:effectLst/>
                <a:uLnTx/>
                <a:uFillTx/>
                <a:latin typeface="Times New Roman"/>
                <a:ea typeface="+mn-ea"/>
                <a:cs typeface="+mn-cs"/>
              </a:rPr>
              <a:t>ptcs</a:t>
            </a: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---AND--- 3-4 in THE most severely involved peritubular capillary</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For ptc2 you need 5-10 leucocytes in most severely involved </a:t>
            </a:r>
            <a:r>
              <a:rPr kumimoji="0" lang="en-US" altLang="en-US" sz="2800" b="0" i="0" u="none" strike="noStrike" kern="0" cap="none" spc="0" normalizeH="0" baseline="0" noProof="0" dirty="0" err="1">
                <a:ln>
                  <a:noFill/>
                </a:ln>
                <a:solidFill>
                  <a:srgbClr val="FFFFFF"/>
                </a:solidFill>
                <a:effectLst/>
                <a:uLnTx/>
                <a:uFillTx/>
                <a:latin typeface="Times New Roman"/>
                <a:ea typeface="+mn-ea"/>
                <a:cs typeface="+mn-cs"/>
              </a:rPr>
              <a:t>ptc</a:t>
            </a:r>
            <a:endParaRPr kumimoji="0" lang="en-US" altLang="en-US" sz="2800" b="0" i="0" u="none" strike="noStrike" kern="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And ptc3  needs </a:t>
            </a:r>
            <a:r>
              <a:rPr kumimoji="0" lang="en-US" altLang="en-US" sz="2800" b="0" i="0" u="none" strike="noStrike" kern="0" cap="none" spc="0" normalizeH="0" baseline="0" noProof="0" dirty="0">
                <a:ln>
                  <a:noFill/>
                </a:ln>
                <a:solidFill>
                  <a:srgbClr val="FFFFFF"/>
                </a:solidFill>
                <a:effectLst/>
                <a:uLnTx/>
                <a:uFillTx/>
                <a:latin typeface="Times New Roman"/>
                <a:ea typeface="+mn-ea"/>
                <a:cs typeface="Times New Roman" pitchFamily="18" charset="0"/>
              </a:rPr>
              <a:t>&gt; 10 leucocytes</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FFFFF"/>
              </a:solidFill>
              <a:effectLst/>
              <a:uLnTx/>
              <a:uFillTx/>
              <a:latin typeface="Times New Roman"/>
              <a:ea typeface="+mn-ea"/>
              <a:cs typeface="Times New Roman" pitchFamily="18"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en-US" altLang="en-US" sz="3200" b="0" i="0" u="none" strike="noStrike" kern="0" cap="none" spc="0" normalizeH="0" baseline="0" noProof="0" dirty="0">
                <a:ln>
                  <a:noFill/>
                </a:ln>
                <a:solidFill>
                  <a:srgbClr val="FFFFFF"/>
                </a:solidFill>
                <a:effectLst/>
                <a:uLnTx/>
                <a:uFillTx/>
                <a:latin typeface="Times New Roman"/>
                <a:ea typeface="+mn-ea"/>
                <a:cs typeface="Times New Roman" pitchFamily="18" charset="0"/>
              </a:rPr>
              <a:t>-In grading </a:t>
            </a:r>
            <a:r>
              <a:rPr kumimoji="0" lang="en-US" altLang="en-US" sz="3200" b="0" i="0" u="none" strike="noStrike" kern="0" cap="none" spc="0" normalizeH="0" baseline="0" noProof="0" dirty="0" err="1">
                <a:ln>
                  <a:noFill/>
                </a:ln>
                <a:solidFill>
                  <a:srgbClr val="FFFFFF"/>
                </a:solidFill>
                <a:effectLst/>
                <a:uLnTx/>
                <a:uFillTx/>
                <a:latin typeface="Times New Roman"/>
                <a:ea typeface="+mn-ea"/>
                <a:cs typeface="Times New Roman" pitchFamily="18" charset="0"/>
              </a:rPr>
              <a:t>ptc</a:t>
            </a:r>
            <a:r>
              <a:rPr kumimoji="0" lang="en-US" altLang="en-US" sz="3200" b="0" i="0" u="none" strike="noStrike" kern="0" cap="none" spc="0" normalizeH="0" baseline="0" noProof="0" dirty="0">
                <a:ln>
                  <a:noFill/>
                </a:ln>
                <a:solidFill>
                  <a:srgbClr val="FFFFFF"/>
                </a:solidFill>
                <a:effectLst/>
                <a:uLnTx/>
                <a:uFillTx/>
                <a:latin typeface="Times New Roman"/>
                <a:ea typeface="+mn-ea"/>
                <a:cs typeface="Times New Roman" pitchFamily="18" charset="0"/>
              </a:rPr>
              <a:t> we should avoid areas that are subcapsular, --or have evidence of pyelonephritis-- or necrosis</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en-US" altLang="en-US" sz="3200" b="0" i="0" u="none" strike="noStrike" kern="0" cap="none" spc="0" normalizeH="0" baseline="0" noProof="0" dirty="0">
              <a:ln>
                <a:noFill/>
              </a:ln>
              <a:solidFill>
                <a:srgbClr val="FFFFFF"/>
              </a:solidFill>
              <a:effectLst/>
              <a:uLnTx/>
              <a:uFillTx/>
              <a:latin typeface="Times New Roman"/>
              <a:ea typeface="+mn-ea"/>
              <a:cs typeface="Times New Roman" pitchFamily="18"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en-US" altLang="en-US" sz="3200" b="0" i="0" u="none" strike="noStrike" kern="0" cap="none" spc="0" normalizeH="0" baseline="0" noProof="0" dirty="0">
                <a:ln>
                  <a:noFill/>
                </a:ln>
                <a:solidFill>
                  <a:srgbClr val="FFFFFF"/>
                </a:solidFill>
                <a:effectLst/>
                <a:uLnTx/>
                <a:uFillTx/>
                <a:latin typeface="Times New Roman"/>
                <a:ea typeface="+mn-ea"/>
                <a:cs typeface="Times New Roman" pitchFamily="18" charset="0"/>
              </a:rPr>
              <a:t>- We should also Ignore INTERSTITIAL leucocytes ----and those in the medullary vasa recta ----which can show some infiltrates in the setting of </a:t>
            </a:r>
            <a:r>
              <a:rPr kumimoji="0" lang="en-US" altLang="en-US" sz="3200" b="0" i="0" u="none" strike="noStrike" kern="0" cap="none" spc="0" normalizeH="0" baseline="0" noProof="0" dirty="0" err="1">
                <a:ln>
                  <a:noFill/>
                </a:ln>
                <a:solidFill>
                  <a:srgbClr val="FFFFFF"/>
                </a:solidFill>
                <a:effectLst/>
                <a:uLnTx/>
                <a:uFillTx/>
                <a:latin typeface="Times New Roman"/>
                <a:ea typeface="+mn-ea"/>
                <a:cs typeface="Times New Roman" pitchFamily="18" charset="0"/>
              </a:rPr>
              <a:t>ati</a:t>
            </a:r>
            <a:r>
              <a:rPr kumimoji="0" lang="en-US" altLang="en-US" sz="3200" b="0" i="0" u="none" strike="noStrike" kern="0" cap="none" spc="0" normalizeH="0" baseline="0" noProof="0" dirty="0">
                <a:ln>
                  <a:noFill/>
                </a:ln>
                <a:solidFill>
                  <a:srgbClr val="FFFFFF"/>
                </a:solidFill>
                <a:effectLst/>
                <a:uLnTx/>
                <a:uFillTx/>
                <a:latin typeface="Times New Roman"/>
                <a:ea typeface="+mn-ea"/>
                <a:cs typeface="Times New Roman" pitchFamily="18" charset="0"/>
              </a:rPr>
              <a:t> ------(although one could consider scoring here if the C4d stain is positive)</a:t>
            </a:r>
          </a:p>
          <a:p>
            <a:r>
              <a:rPr lang="en-US" altLang="en-US" dirty="0" err="1"/>
              <a:t>Xxxxxxxxxxxx</a:t>
            </a:r>
            <a:endParaRPr lang="en-US" altLang="en-US" dirty="0"/>
          </a:p>
          <a:p>
            <a:endParaRPr lang="en-US" altLang="en-US" dirty="0"/>
          </a:p>
          <a:p>
            <a:endParaRPr lang="en-US" altLang="en-US" sz="1200" dirty="0">
              <a:solidFill>
                <a:srgbClr val="FFFF00"/>
              </a:solidFill>
              <a:latin typeface="Arial" panose="020B0604020202020204" pitchFamily="34" charset="0"/>
              <a:cs typeface="Arial" panose="020B0604020202020204" pitchFamily="34" charset="0"/>
            </a:endParaRPr>
          </a:p>
          <a:p>
            <a:endParaRPr lang="en-US" altLang="en-US" sz="1200" dirty="0">
              <a:solidFill>
                <a:srgbClr val="FFFF00"/>
              </a:solidFill>
              <a:latin typeface="Arial" panose="020B0604020202020204" pitchFamily="34" charset="0"/>
              <a:cs typeface="Arial" panose="020B0604020202020204" pitchFamily="34" charset="0"/>
            </a:endParaRPr>
          </a:p>
          <a:p>
            <a:endParaRPr lang="en-US" altLang="en-US" sz="1200" dirty="0">
              <a:solidFill>
                <a:srgbClr val="FFFF00"/>
              </a:solidFill>
              <a:latin typeface="Arial" panose="020B0604020202020204" pitchFamily="34" charset="0"/>
              <a:cs typeface="Arial" panose="020B0604020202020204" pitchFamily="34" charset="0"/>
            </a:endParaRPr>
          </a:p>
          <a:p>
            <a:endParaRPr lang="en-US" altLang="en-US" sz="1200" dirty="0">
              <a:solidFill>
                <a:srgbClr val="FFFF00"/>
              </a:solidFill>
              <a:latin typeface="Arial" panose="020B0604020202020204" pitchFamily="34" charset="0"/>
              <a:cs typeface="Arial" panose="020B0604020202020204" pitchFamily="34" charset="0"/>
            </a:endParaRPr>
          </a:p>
          <a:p>
            <a:r>
              <a:rPr lang="en-US" altLang="en-US" sz="1200" dirty="0">
                <a:solidFill>
                  <a:srgbClr val="FFFF00"/>
                </a:solidFill>
                <a:latin typeface="Arial" panose="020B0604020202020204" pitchFamily="34" charset="0"/>
                <a:cs typeface="Arial" panose="020B0604020202020204" pitchFamily="34" charset="0"/>
              </a:rPr>
              <a:t>Proposal For Scoring </a:t>
            </a:r>
            <a:r>
              <a:rPr lang="en-US" altLang="en-US" sz="1200" dirty="0" err="1">
                <a:solidFill>
                  <a:srgbClr val="FFFF00"/>
                </a:solidFill>
                <a:latin typeface="Arial" panose="020B0604020202020204" pitchFamily="34" charset="0"/>
                <a:cs typeface="Arial" panose="020B0604020202020204" pitchFamily="34" charset="0"/>
              </a:rPr>
              <a:t>PTCi</a:t>
            </a:r>
            <a:r>
              <a:rPr lang="en-US" altLang="en-US" sz="1200" dirty="0">
                <a:solidFill>
                  <a:srgbClr val="FFFF00"/>
                </a:solidFill>
                <a:latin typeface="Arial" panose="020B0604020202020204" pitchFamily="34" charset="0"/>
                <a:cs typeface="Arial" panose="020B0604020202020204" pitchFamily="34" charset="0"/>
              </a:rPr>
              <a:t>  Published in Banff 2003</a:t>
            </a:r>
            <a:r>
              <a:rPr lang="en-US" altLang="en-US" sz="1200" dirty="0">
                <a:solidFill>
                  <a:srgbClr val="FFFF00"/>
                </a:solidFill>
                <a:latin typeface="Arial" panose="020B0604020202020204" pitchFamily="34" charset="0"/>
              </a:rPr>
              <a:t> </a:t>
            </a:r>
            <a:r>
              <a:rPr lang="en-US" altLang="en-US" sz="1000" dirty="0">
                <a:solidFill>
                  <a:srgbClr val="FFFF00"/>
                </a:solidFill>
                <a:latin typeface="Arial" panose="020B0604020202020204" pitchFamily="34" charset="0"/>
              </a:rPr>
              <a:t>(Am J Tx 2004:4:1562)</a:t>
            </a: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dirty="0">
                <a:solidFill>
                  <a:schemeClr val="bg1"/>
                </a:solidFill>
                <a:cs typeface="Times New Roman" pitchFamily="18" charset="0"/>
              </a:rPr>
              <a:t>Presumably</a:t>
            </a:r>
            <a:r>
              <a:rPr lang="en-US" altLang="en-US" baseline="0" dirty="0">
                <a:solidFill>
                  <a:schemeClr val="bg1"/>
                </a:solidFill>
                <a:cs typeface="Times New Roman" pitchFamily="18" charset="0"/>
              </a:rPr>
              <a:t> it is this original reference that suggests use of asterisks: </a:t>
            </a:r>
            <a:r>
              <a:rPr lang="en-US" altLang="en-US" dirty="0">
                <a:solidFill>
                  <a:schemeClr val="bg1"/>
                </a:solidFill>
                <a:cs typeface="Times New Roman" pitchFamily="18" charset="0"/>
              </a:rPr>
              <a:t>-* </a:t>
            </a:r>
            <a:r>
              <a:rPr lang="en-US" altLang="en-US" sz="1200" dirty="0">
                <a:solidFill>
                  <a:schemeClr val="bg1"/>
                </a:solidFill>
                <a:cs typeface="Times New Roman" pitchFamily="18" charset="0"/>
              </a:rPr>
              <a:t>Only mononuclear cells seen  -   Neutrophils said to be more specific</a:t>
            </a:r>
          </a:p>
          <a:p>
            <a:endParaRPr lang="en-US" altLang="en-US" dirty="0"/>
          </a:p>
        </p:txBody>
      </p:sp>
      <p:sp>
        <p:nvSpPr>
          <p:cNvPr id="412676" name="Slide Number Placeholder 3">
            <a:extLst>
              <a:ext uri="{FF2B5EF4-FFF2-40B4-BE49-F238E27FC236}">
                <a16:creationId xmlns:a16="http://schemas.microsoft.com/office/drawing/2014/main" id="{72ACBA6F-62F4-4FA5-94E5-AF4560C398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BE154F-DC10-433F-A123-0BF603E5A75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31298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bwMode="auto">
          <a:xfrm>
            <a:off x="1304925" y="676275"/>
            <a:ext cx="4492625" cy="3368675"/>
          </a:xfrm>
          <a:prstGeom prst="rect">
            <a:avLst/>
          </a:prstGeom>
          <a:no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7" name="Rectangle 3"/>
          <p:cNvSpPr>
            <a:spLocks noGrp="1" noChangeArrowheads="1"/>
          </p:cNvSpPr>
          <p:nvPr>
            <p:ph type="body" idx="1"/>
          </p:nvPr>
        </p:nvSpPr>
        <p:spPr bwMode="auto">
          <a:xfrm>
            <a:off x="947738" y="4270375"/>
            <a:ext cx="5207000" cy="4046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l"/>
            <a:r>
              <a:rPr lang="en-US" altLang="en-US" b="0" dirty="0"/>
              <a:t>PROBLEMS in scoring </a:t>
            </a:r>
            <a:r>
              <a:rPr lang="en-US" altLang="en-US" b="1" u="sng" dirty="0"/>
              <a:t>some</a:t>
            </a:r>
            <a:r>
              <a:rPr lang="en-US" altLang="en-US" b="0" dirty="0"/>
              <a:t> biopsies arise----when we use  the </a:t>
            </a:r>
            <a:r>
              <a:rPr lang="en-US" altLang="en-US" b="0" baseline="0" dirty="0"/>
              <a:t>most severely involved peritubular capillary</a:t>
            </a:r>
          </a:p>
          <a:p>
            <a:endParaRPr lang="en-US" altLang="en-US" b="0" baseline="0" dirty="0"/>
          </a:p>
          <a:p>
            <a:r>
              <a:rPr lang="en-US" altLang="en-US" b="0" baseline="0" dirty="0" err="1"/>
              <a:t>Eg</a:t>
            </a:r>
            <a:r>
              <a:rPr lang="en-US" altLang="en-US" b="0" baseline="0" dirty="0"/>
              <a:t> the biopsy on the left ---and that on the right--- would get the same score even though the biopsy on the right is intuitively much more inflamed (</a:t>
            </a:r>
            <a:r>
              <a:rPr lang="en-US" altLang="en-US" b="0" strike="sngStrike" baseline="0" dirty="0"/>
              <a:t>as long as at least 10% of the peritubular capillaries have at least one </a:t>
            </a:r>
            <a:r>
              <a:rPr lang="en-US" altLang="en-US" b="0" strike="sngStrike" baseline="0" dirty="0" err="1"/>
              <a:t>leuko</a:t>
            </a:r>
            <a:r>
              <a:rPr lang="en-US" altLang="en-US" b="0" strike="sngStrike" baseline="0" dirty="0"/>
              <a:t>).</a:t>
            </a:r>
          </a:p>
          <a:p>
            <a:endParaRPr lang="en-US" altLang="en-US" b="0" baseline="0" dirty="0"/>
          </a:p>
          <a:p>
            <a:r>
              <a:rPr lang="en-US" altLang="en-US" b="0" baseline="0" dirty="0"/>
              <a:t>This issue is Being </a:t>
            </a:r>
            <a:r>
              <a:rPr lang="en-US" altLang="en-US" b="1" baseline="0" dirty="0"/>
              <a:t>addressed</a:t>
            </a:r>
            <a:r>
              <a:rPr lang="en-US" altLang="en-US" b="0" baseline="0" dirty="0"/>
              <a:t> by a Banff Working Group---by subcategorizing peritubular capillaritis as as </a:t>
            </a:r>
            <a:r>
              <a:rPr lang="en-US" altLang="en-US" b="1" baseline="0" dirty="0"/>
              <a:t>focal and diffuse-</a:t>
            </a:r>
            <a:r>
              <a:rPr lang="en-US" altLang="en-US" b="0" baseline="0" dirty="0"/>
              <a:t>-- but </a:t>
            </a:r>
            <a:r>
              <a:rPr lang="en-US" altLang="en-US" b="1" baseline="0" dirty="0"/>
              <a:t>setting a binary 50% threshold </a:t>
            </a:r>
            <a:r>
              <a:rPr lang="en-US" altLang="en-US" b="0" baseline="0" dirty="0"/>
              <a:t>to make this distinction </a:t>
            </a:r>
            <a:r>
              <a:rPr lang="en-US" altLang="en-US" b="1" baseline="0" dirty="0"/>
              <a:t>does not completely solve </a:t>
            </a:r>
            <a:r>
              <a:rPr lang="en-US" altLang="en-US" b="0" baseline="0" dirty="0"/>
              <a:t>the issue</a:t>
            </a:r>
          </a:p>
          <a:p>
            <a:endParaRPr lang="en-US" altLang="en-US" b="0"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0" baseline="0" dirty="0"/>
              <a:t>Another </a:t>
            </a:r>
            <a:r>
              <a:rPr lang="en-US" altLang="en-US" b="1" baseline="0" dirty="0"/>
              <a:t>problem for me Personally </a:t>
            </a:r>
            <a:r>
              <a:rPr lang="en-US" altLang="en-US" b="0" baseline="0" dirty="0"/>
              <a:t>is that,-- MOST of my biopsies, ---IF they are POSITIVE for peritubular capillaritis-- are ptc2,  </a:t>
            </a:r>
            <a:r>
              <a:rPr lang="en-US" altLang="en-US" b="0" strike="sngStrike" baseline="0" dirty="0"/>
              <a:t>EVEN IF YOU CORRECT FOR TANGENTIAL SECTIONING</a:t>
            </a:r>
            <a:r>
              <a:rPr lang="en-US" altLang="en-US" b="0" baseline="0" dirty="0"/>
              <a:t>, </a:t>
            </a:r>
            <a:r>
              <a:rPr lang="en-US" altLang="en-US" b="0" baseline="0" dirty="0" err="1"/>
              <a:t>eg</a:t>
            </a:r>
            <a:r>
              <a:rPr lang="en-US" altLang="en-US" b="0" baseline="0" dirty="0"/>
              <a:t> by drawing a line perpendicular to the long axis of the oval shape, and count only the number of cells in contact with that line</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0"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0" baseline="0" dirty="0"/>
              <a:t>Relatively few biopsies have a </a:t>
            </a:r>
            <a:r>
              <a:rPr lang="en-US" altLang="en-US" b="0" baseline="0" dirty="0" err="1"/>
              <a:t>ptc</a:t>
            </a:r>
            <a:r>
              <a:rPr lang="en-US" altLang="en-US" b="0" baseline="0" dirty="0"/>
              <a:t> score of 1 -------since on looking around I can always find a capillary with 3 leukocytes.</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0"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0" baseline="0" dirty="0"/>
              <a:t>So to me--- the grading system has a </a:t>
            </a:r>
            <a:r>
              <a:rPr lang="en-US" altLang="en-US" b="1" baseline="0" dirty="0"/>
              <a:t>very lopsided distribution of scores </a:t>
            </a:r>
            <a:r>
              <a:rPr lang="en-US" altLang="en-US" b="0" baseline="0" dirty="0"/>
              <a:t>(which </a:t>
            </a:r>
            <a:r>
              <a:rPr lang="en-US" altLang="en-US" b="1" baseline="0" dirty="0"/>
              <a:t>limits is usefulness as a prognostic factor, unless focal/diffuse nature added</a:t>
            </a:r>
            <a:r>
              <a:rPr lang="en-US" altLang="en-US" b="0" baseline="0" dirty="0"/>
              <a:t>) ----- </a:t>
            </a:r>
            <a:r>
              <a:rPr lang="en-US" altLang="en-US" b="0" baseline="0" dirty="0" err="1"/>
              <a:t>G+ptc</a:t>
            </a:r>
            <a:r>
              <a:rPr lang="en-US" altLang="en-US" b="0" baseline="0" dirty="0"/>
              <a:t>&gt;1 criterion for ABMR ----is fulfilled in most TCMR biopsies  (&amp; </a:t>
            </a:r>
            <a:r>
              <a:rPr lang="en-US" altLang="en-US" b="1" baseline="0" dirty="0"/>
              <a:t>that is why Banff rules insist on g being present </a:t>
            </a:r>
            <a:r>
              <a:rPr lang="en-US" altLang="en-US" b="0" baseline="0" dirty="0"/>
              <a:t>in that setting)(also the reason </a:t>
            </a:r>
            <a:r>
              <a:rPr lang="en-US" altLang="en-US" b="0" baseline="0" dirty="0" err="1"/>
              <a:t>molec</a:t>
            </a:r>
            <a:r>
              <a:rPr lang="en-US" altLang="en-US" b="0" baseline="0" dirty="0"/>
              <a:t> microscope diagnoses ABMR more commonly than histology—because the underlying classifiers were trained to accept even low grade peritubular capillary occurring alone as a criterion for </a:t>
            </a:r>
            <a:r>
              <a:rPr lang="en-US" altLang="en-US" b="0" baseline="0" dirty="0" err="1"/>
              <a:t>molec</a:t>
            </a:r>
            <a:r>
              <a:rPr lang="en-US" altLang="en-US" b="0" baseline="0" dirty="0"/>
              <a:t> diagnosis ABMR)</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0"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0" baseline="0" dirty="0"/>
              <a:t>The </a:t>
            </a:r>
            <a:r>
              <a:rPr lang="en-US" altLang="en-US" b="0" baseline="0" dirty="0" err="1"/>
              <a:t>g+ptc</a:t>
            </a:r>
            <a:r>
              <a:rPr lang="en-US" altLang="en-US" b="0" baseline="0" dirty="0"/>
              <a:t> &gt; 1 is A RATHER LOW THRESHOLD-----in my opinion, ---and provides at least one explanation---for the INCREASING RECOGNITION OF MICROVASCULAR INFLAMMATION ----WITH NEGATIVE C4D ----and NO DSA</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0"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1" baseline="0" dirty="0"/>
              <a:t>Parenthetically, I should add </a:t>
            </a:r>
            <a:r>
              <a:rPr lang="en-US" altLang="en-US" b="0" baseline="0" dirty="0"/>
              <a:t>that:--Banff rules DO NOT ALLOW </a:t>
            </a:r>
            <a:r>
              <a:rPr lang="en-US" altLang="en-US" b="1" u="sng" baseline="0" dirty="0"/>
              <a:t>PTC &gt;1 ALONE </a:t>
            </a:r>
            <a:r>
              <a:rPr lang="en-US" altLang="en-US" b="0" baseline="0" dirty="0"/>
              <a:t>to be used as a criterion for ABMR---when TCMR (or bl) is present.  </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0"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0" baseline="0" dirty="0"/>
              <a:t>There is an </a:t>
            </a:r>
            <a:r>
              <a:rPr lang="en-US" altLang="en-US" b="1" baseline="0" dirty="0"/>
              <a:t>additional requirement for glomerulitis-</a:t>
            </a:r>
            <a:r>
              <a:rPr lang="en-US" altLang="en-US" b="0" baseline="0" dirty="0"/>
              <a:t>--but as I have noted,--- the </a:t>
            </a:r>
            <a:r>
              <a:rPr lang="en-US" altLang="en-US" b="1" baseline="0" dirty="0"/>
              <a:t>lowest grades of glomerulitis ----</a:t>
            </a:r>
            <a:r>
              <a:rPr lang="en-US" altLang="en-US" b="0" baseline="0" dirty="0"/>
              <a:t>ARE DIFFICULT TO ADJUDICATE WITHOUT REFERENCE TO THE CLINICAL CONTEXT</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0"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0" baseline="0" dirty="0"/>
              <a:t>XXXXXXXXXXXXXXXXXXXXXXXXXXXXXXXXXXXXXXXXXXXXXXXXXXXXXXXXXXXXXXXXXXXXXXXXXXXXXXXXXXXXXXXXXXXXXXXXXXXXX</a:t>
            </a:r>
          </a:p>
          <a:p>
            <a:endParaRPr lang="en-US" altLang="en-US" b="0" baseline="0" dirty="0"/>
          </a:p>
          <a:p>
            <a:r>
              <a:rPr lang="en-US" altLang="en-US" b="0" baseline="0" dirty="0"/>
              <a:t>Peritubular capillary3 score is not common---- if only the orthogonally—as opposed to longitudinally—cut peritubular capillaries </a:t>
            </a:r>
            <a:r>
              <a:rPr lang="en-US" altLang="en-US" b="0" baseline="0" dirty="0" err="1"/>
              <a:t>ar</a:t>
            </a:r>
            <a:r>
              <a:rPr lang="en-US" altLang="en-US" b="0" baseline="0" dirty="0"/>
              <a:t> evaluated for the presence of 11 or more leucocytes</a:t>
            </a:r>
          </a:p>
        </p:txBody>
      </p:sp>
    </p:spTree>
    <p:extLst>
      <p:ext uri="{BB962C8B-B14F-4D97-AF65-F5344CB8AC3E}">
        <p14:creationId xmlns:p14="http://schemas.microsoft.com/office/powerpoint/2010/main" val="162889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pass on to the case Presentation 1</a:t>
            </a:r>
          </a:p>
          <a:p>
            <a:r>
              <a:rPr lang="en-US" dirty="0"/>
              <a:t>Like all the other cases, it is ---what I might call—a synthetic Constructs created for educational purposes</a:t>
            </a:r>
          </a:p>
        </p:txBody>
      </p:sp>
      <p:sp>
        <p:nvSpPr>
          <p:cNvPr id="4" name="Slide Number Placeholder 3"/>
          <p:cNvSpPr>
            <a:spLocks noGrp="1"/>
          </p:cNvSpPr>
          <p:nvPr>
            <p:ph type="sldNum" sz="quarter" idx="5"/>
          </p:nvPr>
        </p:nvSpPr>
        <p:spPr/>
        <p:txBody>
          <a:bodyPr/>
          <a:lstStyle/>
          <a:p>
            <a:fld id="{E4D4DE16-B486-4E05-8336-62B4D10A5AC9}" type="slidenum">
              <a:rPr lang="en-US" smtClean="0"/>
              <a:t>13</a:t>
            </a:fld>
            <a:endParaRPr lang="en-US"/>
          </a:p>
        </p:txBody>
      </p:sp>
    </p:spTree>
    <p:extLst>
      <p:ext uri="{BB962C8B-B14F-4D97-AF65-F5344CB8AC3E}">
        <p14:creationId xmlns:p14="http://schemas.microsoft.com/office/powerpoint/2010/main" val="818305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6BE586C-8E81-4E66-9B95-3FA4CF5DDD9E}"/>
              </a:ext>
            </a:extLst>
          </p:cNvPr>
          <p:cNvSpPr>
            <a:spLocks noGrp="1" noRot="1" noChangeAspect="1" noChangeArrowheads="1" noTextEdit="1"/>
          </p:cNvSpPr>
          <p:nvPr>
            <p:ph type="sldImg"/>
          </p:nvPr>
        </p:nvSpPr>
        <p:spPr>
          <a:xfrm>
            <a:off x="1206500" y="704850"/>
            <a:ext cx="4689475" cy="3517900"/>
          </a:xfrm>
          <a:ln w="12700"/>
        </p:spPr>
      </p:sp>
      <p:sp>
        <p:nvSpPr>
          <p:cNvPr id="185347" name="Rectangle 3">
            <a:extLst>
              <a:ext uri="{FF2B5EF4-FFF2-40B4-BE49-F238E27FC236}">
                <a16:creationId xmlns:a16="http://schemas.microsoft.com/office/drawing/2014/main" id="{E107692C-F53B-44FA-ACE3-11D1BAD92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25 </a:t>
            </a:r>
            <a:r>
              <a:rPr kumimoji="0" lang="en-US" altLang="en-US" sz="2800" b="0" i="0" u="none" strike="noStrike" kern="0" cap="none" spc="0" normalizeH="0" baseline="0" noProof="0" dirty="0" err="1">
                <a:ln>
                  <a:noFill/>
                </a:ln>
                <a:solidFill>
                  <a:srgbClr val="F8F8F8"/>
                </a:solidFill>
                <a:effectLst/>
                <a:uLnTx/>
                <a:uFillTx/>
                <a:latin typeface="Arial" panose="020B0604020202020204" pitchFamily="34" charset="0"/>
                <a:ea typeface="+mn-ea"/>
                <a:cs typeface="+mn-cs"/>
              </a:rPr>
              <a:t>yr</a:t>
            </a: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old multiparous female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a:t>
            </a:r>
            <a:r>
              <a:rPr kumimoji="0" lang="en-US" altLang="en-US" sz="2800" b="0" i="0" u="none" strike="noStrike" kern="0" cap="none" spc="0" normalizeH="0" baseline="0" noProof="0" dirty="0" err="1">
                <a:ln>
                  <a:noFill/>
                </a:ln>
                <a:solidFill>
                  <a:srgbClr val="F8F8F8"/>
                </a:solidFill>
                <a:effectLst/>
                <a:uLnTx/>
                <a:uFillTx/>
                <a:latin typeface="Arial" panose="020B0604020202020204" pitchFamily="34" charset="0"/>
                <a:ea typeface="+mn-ea"/>
                <a:cs typeface="+mn-cs"/>
              </a:rPr>
              <a:t>fcm</a:t>
            </a: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a:t>
            </a:r>
            <a:r>
              <a:rPr kumimoji="0" lang="en-US" altLang="en-US" sz="2800" b="0" i="0" u="none" strike="noStrike" kern="0" cap="none" spc="0" normalizeH="0" baseline="0" noProof="0" dirty="0" err="1">
                <a:ln>
                  <a:noFill/>
                </a:ln>
                <a:solidFill>
                  <a:srgbClr val="F8F8F8"/>
                </a:solidFill>
                <a:effectLst/>
                <a:uLnTx/>
                <a:uFillTx/>
                <a:latin typeface="Arial" panose="020B0604020202020204" pitchFamily="34" charset="0"/>
                <a:ea typeface="+mn-ea"/>
                <a:cs typeface="+mn-cs"/>
              </a:rPr>
              <a:t>xrm</a:t>
            </a: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which indicated the presence of Pre-existing DSA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Desensitization Rx given prior to transplant in the form of (PP, </a:t>
            </a:r>
            <a:r>
              <a:rPr kumimoji="0" lang="en-US" altLang="en-US" sz="2800" b="0" i="0" u="none" strike="noStrike" kern="0" cap="none" spc="0" normalizeH="0" baseline="0" noProof="0" dirty="0" err="1">
                <a:ln>
                  <a:noFill/>
                </a:ln>
                <a:solidFill>
                  <a:srgbClr val="F8F8F8"/>
                </a:solidFill>
                <a:effectLst/>
                <a:uLnTx/>
                <a:uFillTx/>
                <a:latin typeface="Arial" panose="020B0604020202020204" pitchFamily="34" charset="0"/>
                <a:ea typeface="+mn-ea"/>
                <a:cs typeface="+mn-cs"/>
              </a:rPr>
              <a:t>Ritux</a:t>
            </a: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Splenectomy)</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On follow up a Rise of serum creatinine to 3.6 was observed on day 12</a:t>
            </a:r>
            <a:endPar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endParaRPr lang="en-US" altLang="en-US" dirty="0"/>
          </a:p>
        </p:txBody>
      </p:sp>
    </p:spTree>
    <p:extLst>
      <p:ext uri="{BB962C8B-B14F-4D97-AF65-F5344CB8AC3E}">
        <p14:creationId xmlns:p14="http://schemas.microsoft.com/office/powerpoint/2010/main" val="247078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3234" name="Rectangle 2"/>
          <p:cNvSpPr>
            <a:spLocks noGrp="1" noRot="1" noChangeAspect="1" noChangeArrowheads="1" noTextEdit="1"/>
          </p:cNvSpPr>
          <p:nvPr>
            <p:ph type="sldImg"/>
          </p:nvPr>
        </p:nvSpPr>
        <p:spPr>
          <a:ln/>
        </p:spPr>
      </p:sp>
      <p:sp>
        <p:nvSpPr>
          <p:cNvPr id="2143235" name="Rectangle 3"/>
          <p:cNvSpPr>
            <a:spLocks noGrp="1" noChangeArrowheads="1"/>
          </p:cNvSpPr>
          <p:nvPr>
            <p:ph type="body" idx="1"/>
          </p:nvPr>
        </p:nvSpPr>
        <p:spPr/>
        <p:txBody>
          <a:bodyPr/>
          <a:lstStyle/>
          <a:p>
            <a:pPr eaLnBrk="1" hangingPunct="1">
              <a:buFont typeface="Arial" panose="020B0604020202020204" pitchFamily="34" charset="0"/>
              <a:buNone/>
              <a:defRPr/>
            </a:pPr>
            <a:r>
              <a:rPr lang="en-US" altLang="en-US" b="1" dirty="0">
                <a:latin typeface="Arial" pitchFamily="34" charset="0"/>
              </a:rPr>
              <a:t>Here are the key biopsy findings (laser pointer)</a:t>
            </a:r>
          </a:p>
          <a:p>
            <a:pPr eaLnBrk="1" hangingPunct="1">
              <a:buFont typeface="Arial" panose="020B0604020202020204" pitchFamily="34" charset="0"/>
              <a:buNone/>
              <a:defRPr/>
            </a:pPr>
            <a:endParaRPr lang="en-US" altLang="en-US" b="1" dirty="0">
              <a:latin typeface="Arial" pitchFamily="34" charset="0"/>
            </a:endParaRPr>
          </a:p>
          <a:p>
            <a:pPr eaLnBrk="1" hangingPunct="1">
              <a:buFont typeface="Arial" panose="020B0604020202020204" pitchFamily="34" charset="0"/>
              <a:buNone/>
              <a:defRPr/>
            </a:pPr>
            <a:r>
              <a:rPr lang="en-US" altLang="en-US" b="1" dirty="0">
                <a:latin typeface="Arial" pitchFamily="34" charset="0"/>
              </a:rPr>
              <a:t>The biopsy showed Acute tubular injury and a very focal peritubular capillaritis </a:t>
            </a:r>
          </a:p>
          <a:p>
            <a:pPr eaLnBrk="1" hangingPunct="1">
              <a:buFont typeface="Arial" panose="020B0604020202020204" pitchFamily="34" charset="0"/>
              <a:buNone/>
              <a:defRPr/>
            </a:pPr>
            <a:endParaRPr lang="en-US" altLang="en-US" b="1" dirty="0">
              <a:latin typeface="Arial" pitchFamily="34" charset="0"/>
            </a:endParaRPr>
          </a:p>
          <a:p>
            <a:pPr eaLnBrk="1" hangingPunct="1">
              <a:buFont typeface="Arial" panose="020B0604020202020204" pitchFamily="34" charset="0"/>
              <a:buNone/>
              <a:defRPr/>
            </a:pPr>
            <a:r>
              <a:rPr lang="en-US" altLang="en-US" b="1" dirty="0">
                <a:latin typeface="Arial" pitchFamily="34" charset="0"/>
              </a:rPr>
              <a:t>There was a V-lesion in the form of intimal arteritis</a:t>
            </a:r>
          </a:p>
          <a:p>
            <a:pPr eaLnBrk="1" hangingPunct="1">
              <a:buFont typeface="Arial" panose="020B0604020202020204" pitchFamily="34" charset="0"/>
              <a:buNone/>
              <a:defRPr/>
            </a:pPr>
            <a:endParaRPr lang="en-US" altLang="en-US" b="1" dirty="0">
              <a:latin typeface="Arial" pitchFamily="34" charset="0"/>
            </a:endParaRPr>
          </a:p>
          <a:p>
            <a:pPr eaLnBrk="1" hangingPunct="1">
              <a:buFont typeface="Arial" panose="020B0604020202020204" pitchFamily="34" charset="0"/>
              <a:buNone/>
              <a:defRPr/>
            </a:pPr>
            <a:r>
              <a:rPr lang="en-US" altLang="en-US" b="1" dirty="0">
                <a:latin typeface="Arial" pitchFamily="34" charset="0"/>
              </a:rPr>
              <a:t>Arteriolar thrombi were present</a:t>
            </a:r>
          </a:p>
          <a:p>
            <a:pPr eaLnBrk="1" hangingPunct="1">
              <a:buFont typeface="Arial" panose="020B0604020202020204" pitchFamily="34" charset="0"/>
              <a:buNone/>
              <a:defRPr/>
            </a:pPr>
            <a:endParaRPr lang="en-US" altLang="en-US" b="1" dirty="0">
              <a:latin typeface="Arial" pitchFamily="34" charset="0"/>
            </a:endParaRPr>
          </a:p>
          <a:p>
            <a:pPr eaLnBrk="1" hangingPunct="1">
              <a:buFont typeface="Arial" panose="020B0604020202020204" pitchFamily="34" charset="0"/>
              <a:buNone/>
              <a:defRPr/>
            </a:pPr>
            <a:r>
              <a:rPr lang="en-US" altLang="en-US" b="1" dirty="0">
                <a:latin typeface="Arial" pitchFamily="34" charset="0"/>
              </a:rPr>
              <a:t>Diffuse C4d deposition was seen in the peritubular capillaries</a:t>
            </a:r>
          </a:p>
          <a:p>
            <a:pPr eaLnBrk="1" hangingPunct="1">
              <a:buFont typeface="Arial" panose="020B0604020202020204" pitchFamily="34" charset="0"/>
              <a:buNone/>
              <a:defRPr/>
            </a:pPr>
            <a:endParaRPr lang="en-US" altLang="en-US" b="1" dirty="0">
              <a:latin typeface="Arial" pitchFamily="34" charset="0"/>
            </a:endParaRPr>
          </a:p>
          <a:p>
            <a:pPr eaLnBrk="1" hangingPunct="1">
              <a:buFont typeface="Arial" panose="020B0604020202020204" pitchFamily="34" charset="0"/>
              <a:buNone/>
              <a:defRPr/>
            </a:pPr>
            <a:r>
              <a:rPr lang="en-US" altLang="en-US" b="1" dirty="0">
                <a:latin typeface="Arial" pitchFamily="34" charset="0"/>
              </a:rPr>
              <a:t>Multiple High titer DSAs were detected</a:t>
            </a:r>
          </a:p>
        </p:txBody>
      </p:sp>
    </p:spTree>
    <p:extLst>
      <p:ext uri="{BB962C8B-B14F-4D97-AF65-F5344CB8AC3E}">
        <p14:creationId xmlns:p14="http://schemas.microsoft.com/office/powerpoint/2010/main" val="267172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6BE586C-8E81-4E66-9B95-3FA4CF5DDD9E}"/>
              </a:ext>
            </a:extLst>
          </p:cNvPr>
          <p:cNvSpPr>
            <a:spLocks noGrp="1" noRot="1" noChangeAspect="1" noChangeArrowheads="1" noTextEdit="1"/>
          </p:cNvSpPr>
          <p:nvPr>
            <p:ph type="sldImg"/>
          </p:nvPr>
        </p:nvSpPr>
        <p:spPr>
          <a:xfrm>
            <a:off x="1206500" y="704850"/>
            <a:ext cx="4689475" cy="3517900"/>
          </a:xfrm>
          <a:ln w="12700"/>
        </p:spPr>
      </p:sp>
      <p:sp>
        <p:nvSpPr>
          <p:cNvPr id="185347" name="Rectangle 3">
            <a:extLst>
              <a:ext uri="{FF2B5EF4-FFF2-40B4-BE49-F238E27FC236}">
                <a16:creationId xmlns:a16="http://schemas.microsoft.com/office/drawing/2014/main" id="{E107692C-F53B-44FA-ACE3-11D1BAD92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pPr eaLnBrk="1" hangingPunct="1"/>
            <a:r>
              <a:rPr lang="en-US" altLang="en-US" sz="1200" dirty="0">
                <a:solidFill>
                  <a:srgbClr val="F8F8F8"/>
                </a:solidFill>
                <a:latin typeface="Arial" panose="020B0604020202020204" pitchFamily="34" charset="0"/>
              </a:rPr>
              <a:t>This is a case of early acute ABMR.</a:t>
            </a:r>
          </a:p>
          <a:p>
            <a:pPr eaLnBrk="1" hangingPunct="1"/>
            <a:endParaRPr lang="en-US" altLang="en-US" sz="1200" dirty="0">
              <a:solidFill>
                <a:srgbClr val="F8F8F8"/>
              </a:solidFill>
              <a:latin typeface="Arial" panose="020B0604020202020204" pitchFamily="34" charset="0"/>
            </a:endParaRPr>
          </a:p>
          <a:p>
            <a:pPr eaLnBrk="1" hangingPunct="1"/>
            <a:r>
              <a:rPr lang="en-US" altLang="en-US" sz="1200" dirty="0">
                <a:solidFill>
                  <a:srgbClr val="F8F8F8"/>
                </a:solidFill>
                <a:latin typeface="Arial" panose="020B0604020202020204" pitchFamily="34" charset="0"/>
              </a:rPr>
              <a:t>It is characterized by: </a:t>
            </a:r>
          </a:p>
          <a:p>
            <a:pPr eaLnBrk="1" hangingPunct="1"/>
            <a:r>
              <a:rPr lang="en-US" altLang="en-US" sz="1200" dirty="0">
                <a:solidFill>
                  <a:srgbClr val="F8F8F8"/>
                </a:solidFill>
                <a:latin typeface="Arial" panose="020B0604020202020204" pitchFamily="34" charset="0"/>
              </a:rPr>
              <a:t>Pre-existing DSA</a:t>
            </a:r>
          </a:p>
          <a:p>
            <a:pPr marL="0" indent="0" eaLnBrk="1" hangingPunct="1">
              <a:buNone/>
            </a:pPr>
            <a:endParaRPr lang="en-US" altLang="en-US" sz="1200" dirty="0">
              <a:solidFill>
                <a:srgbClr val="F8F8F8"/>
              </a:solidFill>
              <a:latin typeface="Arial" panose="020B0604020202020204" pitchFamily="34" charset="0"/>
            </a:endParaRPr>
          </a:p>
          <a:p>
            <a:pPr eaLnBrk="1" hangingPunct="1"/>
            <a:r>
              <a:rPr lang="en-US" altLang="en-US" sz="1200" dirty="0">
                <a:solidFill>
                  <a:srgbClr val="F8F8F8"/>
                </a:solidFill>
                <a:latin typeface="Arial" panose="020B0604020202020204" pitchFamily="34" charset="0"/>
              </a:rPr>
              <a:t>Abrupt allograft dysfunction, typically 7-10 days</a:t>
            </a:r>
          </a:p>
          <a:p>
            <a:pPr marL="0" indent="0" eaLnBrk="1" hangingPunct="1">
              <a:buNone/>
            </a:pPr>
            <a:endParaRPr lang="en-US" altLang="en-US" sz="1200" dirty="0">
              <a:solidFill>
                <a:srgbClr val="F8F8F8"/>
              </a:solidFill>
              <a:latin typeface="Arial" panose="020B0604020202020204" pitchFamily="34" charset="0"/>
            </a:endParaRPr>
          </a:p>
          <a:p>
            <a:pPr eaLnBrk="1" hangingPunct="1"/>
            <a:r>
              <a:rPr lang="en-US" altLang="en-US" sz="1200" dirty="0">
                <a:solidFill>
                  <a:srgbClr val="F8F8F8"/>
                </a:solidFill>
                <a:latin typeface="Arial" panose="020B0604020202020204" pitchFamily="34" charset="0"/>
              </a:rPr>
              <a:t>TTS sets limit at 30 d (for definitional purposes)</a:t>
            </a:r>
          </a:p>
          <a:p>
            <a:pPr marL="0" indent="0" eaLnBrk="1" hangingPunct="1">
              <a:buNone/>
            </a:pPr>
            <a:endParaRPr lang="en-US" altLang="en-US" sz="1200" dirty="0">
              <a:solidFill>
                <a:srgbClr val="F8F8F8"/>
              </a:solidFill>
              <a:latin typeface="Arial" panose="020B0604020202020204" pitchFamily="34" charset="0"/>
            </a:endParaRPr>
          </a:p>
          <a:p>
            <a:pPr eaLnBrk="1" hangingPunct="1"/>
            <a:r>
              <a:rPr lang="en-US" altLang="en-US" sz="1200" dirty="0">
                <a:solidFill>
                  <a:srgbClr val="F8F8F8"/>
                </a:solidFill>
                <a:latin typeface="Arial" panose="020B0604020202020204" pitchFamily="34" charset="0"/>
              </a:rPr>
              <a:t>It is Due to a memory B-cell response, causes graft loss within days if not treated</a:t>
            </a:r>
          </a:p>
          <a:p>
            <a:pPr eaLnBrk="1" hangingPunct="1"/>
            <a:endParaRPr lang="en-US" altLang="en-US" sz="1200" dirty="0">
              <a:solidFill>
                <a:srgbClr val="F8F8F8"/>
              </a:solidFill>
              <a:latin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12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Prophylaxis with Rx Eculizumab reduces risk of ABMR in </a:t>
            </a:r>
            <a:r>
              <a:rPr kumimoji="0" lang="en-US" altLang="en-US" sz="1200" b="0" i="0" u="none" strike="noStrike" kern="0" cap="none" spc="0" normalizeH="0" baseline="0" noProof="0" dirty="0" err="1">
                <a:ln>
                  <a:noFill/>
                </a:ln>
                <a:solidFill>
                  <a:srgbClr val="F8F8F8"/>
                </a:solidFill>
                <a:effectLst/>
                <a:uLnTx/>
                <a:uFillTx/>
                <a:latin typeface="Arial" panose="020B0604020202020204" pitchFamily="34" charset="0"/>
                <a:ea typeface="+mn-ea"/>
                <a:cs typeface="+mn-cs"/>
              </a:rPr>
              <a:t>xrm</a:t>
            </a:r>
            <a:r>
              <a:rPr kumimoji="0" lang="en-US" altLang="en-US" sz="12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patients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12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200" b="0" i="0" u="none" strike="noStrike" kern="0" cap="none" spc="0" normalizeH="0" baseline="0" noProof="0" dirty="0" err="1">
                <a:ln>
                  <a:noFill/>
                </a:ln>
                <a:solidFill>
                  <a:srgbClr val="F8F8F8"/>
                </a:solidFill>
                <a:effectLst/>
                <a:uLnTx/>
                <a:uFillTx/>
                <a:latin typeface="Arial" panose="020B0604020202020204" pitchFamily="34" charset="0"/>
                <a:ea typeface="+mn-ea"/>
                <a:cs typeface="+mn-cs"/>
              </a:rPr>
              <a:t>Xxxxxxxxxxxxxx</a:t>
            </a:r>
            <a:endParaRPr kumimoji="0" lang="en-US" altLang="en-US" sz="12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Here I should add that most patients with pre-</a:t>
            </a:r>
            <a:r>
              <a:rPr kumimoji="0" lang="en-US" altLang="en-US" sz="1200" b="0" i="0" u="none" strike="noStrike" kern="0" cap="none" spc="0" normalizeH="0" baseline="0" noProof="0" dirty="0" err="1">
                <a:ln>
                  <a:noFill/>
                </a:ln>
                <a:solidFill>
                  <a:srgbClr val="FFFFFF"/>
                </a:solidFill>
                <a:effectLst/>
                <a:uLnTx/>
                <a:uFillTx/>
                <a:latin typeface="Arial" panose="020B0604020202020204" pitchFamily="34" charset="0"/>
                <a:ea typeface="+mn-ea"/>
                <a:cs typeface="+mn-cs"/>
              </a:rPr>
              <a:t>exis</a:t>
            </a: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DSA do not present with early acute ABMR, of which case 1 was an example. Many are subclinical, mild acute or indolent in nature</a:t>
            </a:r>
            <a:endParaRPr kumimoji="0" lang="en-US" altLang="en-US" sz="12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endParaRPr lang="en-US" altLang="en-US" dirty="0"/>
          </a:p>
        </p:txBody>
      </p:sp>
    </p:spTree>
    <p:extLst>
      <p:ext uri="{BB962C8B-B14F-4D97-AF65-F5344CB8AC3E}">
        <p14:creationId xmlns:p14="http://schemas.microsoft.com/office/powerpoint/2010/main" val="2193239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6BE586C-8E81-4E66-9B95-3FA4CF5DDD9E}"/>
              </a:ext>
            </a:extLst>
          </p:cNvPr>
          <p:cNvSpPr>
            <a:spLocks noGrp="1" noRot="1" noChangeAspect="1" noChangeArrowheads="1" noTextEdit="1"/>
          </p:cNvSpPr>
          <p:nvPr>
            <p:ph type="sldImg"/>
          </p:nvPr>
        </p:nvSpPr>
        <p:spPr>
          <a:xfrm>
            <a:off x="1206500" y="704850"/>
            <a:ext cx="4689475" cy="3517900"/>
          </a:xfrm>
          <a:ln w="12700"/>
        </p:spPr>
      </p:sp>
      <p:sp>
        <p:nvSpPr>
          <p:cNvPr id="185347" name="Rectangle 3">
            <a:extLst>
              <a:ext uri="{FF2B5EF4-FFF2-40B4-BE49-F238E27FC236}">
                <a16:creationId xmlns:a16="http://schemas.microsoft.com/office/drawing/2014/main" id="{E107692C-F53B-44FA-ACE3-11D1BAD92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r>
              <a:rPr lang="en-US" altLang="en-US" sz="1800" dirty="0">
                <a:solidFill>
                  <a:srgbClr val="FFFF00"/>
                </a:solidFill>
                <a:latin typeface="Arial" panose="020B0604020202020204" pitchFamily="34" charset="0"/>
              </a:rPr>
              <a:t>The IF Findings in Eculizumab Rx Biopsies are interesting.</a:t>
            </a:r>
            <a:endParaRPr lang="en-US" sz="1800" dirty="0">
              <a:effectLst/>
              <a:latin typeface="Arial" panose="020B0604020202020204" pitchFamily="34" charset="0"/>
              <a:ea typeface="Times New Roman" panose="02020603050405020304" pitchFamily="18" charset="0"/>
            </a:endParaRPr>
          </a:p>
          <a:p>
            <a:endParaRPr lang="en-US" sz="1800" dirty="0">
              <a:effectLst/>
              <a:latin typeface="Arial" panose="020B0604020202020204" pitchFamily="34"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 </a:t>
            </a:r>
            <a:r>
              <a:rPr lang="en-US" altLang="en-US" sz="1800" dirty="0">
                <a:solidFill>
                  <a:srgbClr val="F8F8F8"/>
                </a:solidFill>
                <a:latin typeface="Arial" panose="020B0604020202020204" pitchFamily="34" charset="0"/>
              </a:rPr>
              <a:t>Ecu binds  to and Inhibits cleavage of  C5</a:t>
            </a:r>
            <a:r>
              <a:rPr lang="en-US" altLang="en-US" sz="1800" dirty="0">
                <a:solidFill>
                  <a:srgbClr val="F8F8F8"/>
                </a:solidFill>
                <a:latin typeface="Arial" panose="020B0604020202020204" pitchFamily="34" charset="0"/>
                <a:sym typeface="Wingdings" panose="05000000000000000000" pitchFamily="2" charset="2"/>
              </a:rPr>
              <a:t></a:t>
            </a:r>
            <a:r>
              <a:rPr lang="en-US" altLang="en-US" sz="1800" dirty="0">
                <a:solidFill>
                  <a:srgbClr val="F8F8F8"/>
                </a:solidFill>
                <a:latin typeface="Arial" panose="020B0604020202020204" pitchFamily="34" charset="0"/>
              </a:rPr>
              <a:t> 5a 5b</a:t>
            </a:r>
          </a:p>
          <a:p>
            <a:pPr eaLnBrk="1" hangingPunct="1"/>
            <a:endParaRPr lang="en-US" altLang="en-US" sz="1800" dirty="0">
              <a:solidFill>
                <a:srgbClr val="F8F8F8"/>
              </a:solidFill>
              <a:latin typeface="Arial" panose="020B0604020202020204" pitchFamily="34" charset="0"/>
            </a:endParaRPr>
          </a:p>
          <a:p>
            <a:pPr eaLnBrk="1" hangingPunct="1"/>
            <a:r>
              <a:rPr lang="en-US" altLang="en-US" sz="1800" dirty="0">
                <a:solidFill>
                  <a:srgbClr val="F8F8F8"/>
                </a:solidFill>
                <a:latin typeface="Arial" panose="020B0604020202020204" pitchFamily="34" charset="0"/>
              </a:rPr>
              <a:t>This action is downstream of C4—which means that C4d deposits will be seen even if activation of the terminal pathway has been inhibited by this </a:t>
            </a:r>
            <a:r>
              <a:rPr lang="en-US" altLang="en-US" sz="1800" dirty="0" err="1">
                <a:solidFill>
                  <a:srgbClr val="F8F8F8"/>
                </a:solidFill>
                <a:latin typeface="Arial" panose="020B0604020202020204" pitchFamily="34" charset="0"/>
              </a:rPr>
              <a:t>rx</a:t>
            </a:r>
            <a:endParaRPr lang="en-US" altLang="en-US" sz="1800" dirty="0">
              <a:solidFill>
                <a:srgbClr val="F8F8F8"/>
              </a:solidFill>
              <a:latin typeface="Arial" panose="020B0604020202020204" pitchFamily="34" charset="0"/>
            </a:endParaRPr>
          </a:p>
          <a:p>
            <a:pPr eaLnBrk="1" hangingPunct="1"/>
            <a:endParaRPr lang="en-US" altLang="en-US" sz="1800" dirty="0">
              <a:solidFill>
                <a:srgbClr val="F8F8F8"/>
              </a:solidFill>
              <a:latin typeface="Arial" panose="020B0604020202020204" pitchFamily="34" charset="0"/>
            </a:endParaRPr>
          </a:p>
          <a:p>
            <a:pPr eaLnBrk="1" hangingPunct="1"/>
            <a:r>
              <a:rPr lang="en-US" altLang="en-US" sz="1800" dirty="0">
                <a:solidFill>
                  <a:srgbClr val="F8F8F8"/>
                </a:solidFill>
                <a:latin typeface="Arial" panose="020B0604020202020204" pitchFamily="34" charset="0"/>
              </a:rPr>
              <a:t>C5-Ecu binding complex deposited in the glomeruli and </a:t>
            </a:r>
            <a:r>
              <a:rPr lang="en-US" altLang="en-US" sz="1800" dirty="0" err="1">
                <a:solidFill>
                  <a:srgbClr val="F8F8F8"/>
                </a:solidFill>
                <a:latin typeface="Arial" panose="020B0604020202020204" pitchFamily="34" charset="0"/>
              </a:rPr>
              <a:t>tbms</a:t>
            </a:r>
            <a:r>
              <a:rPr lang="en-US" altLang="en-US" sz="1800" dirty="0">
                <a:solidFill>
                  <a:srgbClr val="F8F8F8"/>
                </a:solidFill>
                <a:latin typeface="Arial" panose="020B0604020202020204" pitchFamily="34" charset="0"/>
              </a:rPr>
              <a:t> reacts with IgG2, IgG4, Kappa</a:t>
            </a:r>
          </a:p>
          <a:p>
            <a:pPr eaLnBrk="1" hangingPunct="1"/>
            <a:endParaRPr lang="en-US" altLang="en-US" sz="1800" dirty="0">
              <a:solidFill>
                <a:srgbClr val="F8F8F8"/>
              </a:solidFill>
              <a:latin typeface="Arial" panose="020B0604020202020204" pitchFamily="34" charset="0"/>
            </a:endParaRPr>
          </a:p>
          <a:p>
            <a:pPr eaLnBrk="1" hangingPunct="1"/>
            <a:r>
              <a:rPr lang="en-US" altLang="en-US" sz="1800" dirty="0">
                <a:solidFill>
                  <a:srgbClr val="F8F8F8"/>
                </a:solidFill>
                <a:latin typeface="Arial" panose="020B0604020202020204" pitchFamily="34" charset="0"/>
              </a:rPr>
              <a:t>Thus</a:t>
            </a:r>
            <a:r>
              <a:rPr lang="en-US" altLang="en-US" sz="1800" baseline="0" dirty="0">
                <a:solidFill>
                  <a:srgbClr val="F8F8F8"/>
                </a:solidFill>
                <a:latin typeface="Arial" panose="020B0604020202020204" pitchFamily="34" charset="0"/>
              </a:rPr>
              <a:t>, igg2 and igg4 subclass staining is needed in </a:t>
            </a:r>
            <a:r>
              <a:rPr lang="en-US" altLang="en-US" sz="1800" dirty="0">
                <a:solidFill>
                  <a:srgbClr val="F8F8F8"/>
                </a:solidFill>
                <a:latin typeface="Arial" panose="020B0604020202020204" pitchFamily="34" charset="0"/>
              </a:rPr>
              <a:t>post-rx biopsy is C4d+ MICROVASCULAR INFLAMMATION-Negative biopsies . This prevents misinterpretation of +C4d in these biopsies as evidence of active </a:t>
            </a:r>
            <a:r>
              <a:rPr lang="en-US" altLang="en-US" sz="1800" dirty="0" err="1">
                <a:solidFill>
                  <a:srgbClr val="F8F8F8"/>
                </a:solidFill>
                <a:latin typeface="Arial" panose="020B0604020202020204" pitchFamily="34" charset="0"/>
              </a:rPr>
              <a:t>abmr</a:t>
            </a:r>
            <a:endParaRPr lang="en-US" altLang="en-US" sz="1800" dirty="0">
              <a:solidFill>
                <a:srgbClr val="F8F8F8"/>
              </a:solidFill>
              <a:latin typeface="Arial" panose="020B0604020202020204" pitchFamily="34" charset="0"/>
            </a:endParaRPr>
          </a:p>
          <a:p>
            <a:r>
              <a:rPr lang="en-US" sz="1800" dirty="0" err="1">
                <a:effectLst/>
                <a:latin typeface="Arial" panose="020B0604020202020204" pitchFamily="34" charset="0"/>
                <a:ea typeface="Times New Roman" panose="02020603050405020304" pitchFamily="18" charset="0"/>
              </a:rPr>
              <a:t>Xxxxxxxxxxxxxxxxxxxxxxxxxxxxxxxxxxxxxxxxx</a:t>
            </a:r>
            <a:endParaRPr lang="en-US" sz="1800" dirty="0">
              <a:effectLst/>
              <a:latin typeface="Arial" panose="020B0604020202020204" pitchFamily="34"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humanized monoclonal antibody ----granular staining pattern for IgG2 and IgG4 heavy chains and kappa light chain. </a:t>
            </a:r>
            <a:endParaRPr lang="en-US" altLang="en-US" dirty="0"/>
          </a:p>
        </p:txBody>
      </p:sp>
    </p:spTree>
    <p:extLst>
      <p:ext uri="{BB962C8B-B14F-4D97-AF65-F5344CB8AC3E}">
        <p14:creationId xmlns:p14="http://schemas.microsoft.com/office/powerpoint/2010/main" val="3484532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6BE586C-8E81-4E66-9B95-3FA4CF5DDD9E}"/>
              </a:ext>
            </a:extLst>
          </p:cNvPr>
          <p:cNvSpPr>
            <a:spLocks noGrp="1" noRot="1" noChangeAspect="1" noChangeArrowheads="1" noTextEdit="1"/>
          </p:cNvSpPr>
          <p:nvPr>
            <p:ph type="sldImg"/>
          </p:nvPr>
        </p:nvSpPr>
        <p:spPr>
          <a:xfrm>
            <a:off x="1206500" y="704850"/>
            <a:ext cx="4689475" cy="3517900"/>
          </a:xfrm>
          <a:ln w="12700"/>
        </p:spPr>
      </p:sp>
      <p:sp>
        <p:nvSpPr>
          <p:cNvPr id="185347" name="Rectangle 3">
            <a:extLst>
              <a:ext uri="{FF2B5EF4-FFF2-40B4-BE49-F238E27FC236}">
                <a16:creationId xmlns:a16="http://schemas.microsoft.com/office/drawing/2014/main" id="{E107692C-F53B-44FA-ACE3-11D1BAD92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pPr eaLnBrk="1" hangingPunct="1"/>
            <a:r>
              <a:rPr lang="en-US" altLang="en-US" sz="2800" dirty="0">
                <a:solidFill>
                  <a:srgbClr val="F8F8F8"/>
                </a:solidFill>
                <a:latin typeface="Arial" panose="020B0604020202020204" pitchFamily="34" charset="0"/>
              </a:rPr>
              <a:t>This was a patient of Age 15 y</a:t>
            </a:r>
          </a:p>
          <a:p>
            <a:pPr eaLnBrk="1" hangingPunct="1"/>
            <a:r>
              <a:rPr lang="en-US" altLang="en-US" sz="2800" dirty="0">
                <a:solidFill>
                  <a:srgbClr val="F8F8F8"/>
                </a:solidFill>
                <a:latin typeface="Arial" panose="020B0604020202020204" pitchFamily="34" charset="0"/>
              </a:rPr>
              <a:t>He had a Negative CDC and flow XRM</a:t>
            </a:r>
          </a:p>
          <a:p>
            <a:pPr eaLnBrk="1" hangingPunct="1"/>
            <a:r>
              <a:rPr lang="en-US" altLang="en-US" sz="2800" dirty="0">
                <a:solidFill>
                  <a:srgbClr val="F8F8F8"/>
                </a:solidFill>
                <a:latin typeface="Arial" panose="020B0604020202020204" pitchFamily="34" charset="0"/>
              </a:rPr>
              <a:t>The Kidney was from  a 25 y deceased donor</a:t>
            </a:r>
          </a:p>
          <a:p>
            <a:pPr eaLnBrk="1" hangingPunct="1"/>
            <a:r>
              <a:rPr lang="en-US" altLang="en-US" sz="2800" dirty="0">
                <a:solidFill>
                  <a:srgbClr val="F8F8F8"/>
                </a:solidFill>
                <a:latin typeface="Arial" panose="020B0604020202020204" pitchFamily="34" charset="0"/>
              </a:rPr>
              <a:t>The CIT was 10 hours</a:t>
            </a:r>
          </a:p>
          <a:p>
            <a:pPr eaLnBrk="1" hangingPunct="1"/>
            <a:r>
              <a:rPr lang="en-US" altLang="en-US" sz="2800" dirty="0">
                <a:solidFill>
                  <a:srgbClr val="F8F8F8"/>
                </a:solidFill>
                <a:latin typeface="Arial" panose="020B0604020202020204" pitchFamily="34" charset="0"/>
              </a:rPr>
              <a:t>He presented with a </a:t>
            </a:r>
            <a:r>
              <a:rPr lang="en-US" altLang="en-US" sz="2800" dirty="0" err="1">
                <a:solidFill>
                  <a:srgbClr val="F8F8F8"/>
                </a:solidFill>
                <a:latin typeface="Arial" panose="020B0604020202020204" pitchFamily="34" charset="0"/>
              </a:rPr>
              <a:t>serumCreatinine</a:t>
            </a:r>
            <a:r>
              <a:rPr lang="en-US" altLang="en-US" sz="2800" dirty="0">
                <a:solidFill>
                  <a:srgbClr val="F8F8F8"/>
                </a:solidFill>
                <a:latin typeface="Arial" panose="020B0604020202020204" pitchFamily="34" charset="0"/>
              </a:rPr>
              <a:t> 3.2 at 7 months</a:t>
            </a:r>
          </a:p>
          <a:p>
            <a:pPr eaLnBrk="1" hangingPunct="1"/>
            <a:r>
              <a:rPr lang="en-US" altLang="en-US" sz="2800" dirty="0">
                <a:solidFill>
                  <a:srgbClr val="F8F8F8"/>
                </a:solidFill>
                <a:latin typeface="Arial" panose="020B0604020202020204" pitchFamily="34" charset="0"/>
              </a:rPr>
              <a:t>The Tac levels were in the low normal range</a:t>
            </a:r>
          </a:p>
          <a:p>
            <a:pPr eaLnBrk="1" hangingPunct="1"/>
            <a:r>
              <a:rPr lang="en-US" altLang="en-US" sz="2800" dirty="0">
                <a:solidFill>
                  <a:srgbClr val="F8F8F8"/>
                </a:solidFill>
                <a:latin typeface="Arial" panose="020B0604020202020204" pitchFamily="34" charset="0"/>
              </a:rPr>
              <a:t>The patient Admitted to periodically missing medications</a:t>
            </a:r>
          </a:p>
          <a:p>
            <a:endParaRPr lang="en-US" altLang="en-US" dirty="0"/>
          </a:p>
        </p:txBody>
      </p:sp>
    </p:spTree>
    <p:extLst>
      <p:ext uri="{BB962C8B-B14F-4D97-AF65-F5344CB8AC3E}">
        <p14:creationId xmlns:p14="http://schemas.microsoft.com/office/powerpoint/2010/main" val="3642927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3234" name="Rectangle 2"/>
          <p:cNvSpPr>
            <a:spLocks noGrp="1" noRot="1" noChangeAspect="1" noChangeArrowheads="1" noTextEdit="1"/>
          </p:cNvSpPr>
          <p:nvPr>
            <p:ph type="sldImg"/>
          </p:nvPr>
        </p:nvSpPr>
        <p:spPr>
          <a:ln/>
        </p:spPr>
      </p:sp>
      <p:sp>
        <p:nvSpPr>
          <p:cNvPr id="2143235" name="Rectangle 3"/>
          <p:cNvSpPr>
            <a:spLocks noGrp="1" noChangeArrowheads="1"/>
          </p:cNvSpPr>
          <p:nvPr>
            <p:ph type="body" idx="1"/>
          </p:nvPr>
        </p:nvSpPr>
        <p:spPr/>
        <p:txBody>
          <a:bodyPr/>
          <a:lstStyle/>
          <a:p>
            <a:pPr eaLnBrk="1" hangingPunct="1">
              <a:buFont typeface="Arial" panose="020B0604020202020204" pitchFamily="34" charset="0"/>
              <a:buNone/>
              <a:defRPr/>
            </a:pPr>
            <a:r>
              <a:rPr lang="en-US" altLang="en-US" sz="1200" b="1" baseline="0" dirty="0">
                <a:latin typeface="Arial" pitchFamily="34" charset="0"/>
              </a:rPr>
              <a:t>Salient feature of the biopsy were: glomerulitis, peritubular capillaritis, diffuse C4d, and class II DSAs</a:t>
            </a:r>
          </a:p>
          <a:p>
            <a:pPr eaLnBrk="1" hangingPunct="1">
              <a:buFont typeface="Arial" panose="020B0604020202020204" pitchFamily="34" charset="0"/>
              <a:buNone/>
              <a:defRPr/>
            </a:pPr>
            <a:endParaRPr lang="en-US" altLang="en-US" sz="1200" b="1" baseline="0" dirty="0">
              <a:latin typeface="Arial" pitchFamily="34" charset="0"/>
            </a:endParaRPr>
          </a:p>
          <a:p>
            <a:pPr eaLnBrk="1" hangingPunct="1">
              <a:buFont typeface="Arial" panose="020B0604020202020204" pitchFamily="34" charset="0"/>
              <a:buNone/>
              <a:defRPr/>
            </a:pPr>
            <a:r>
              <a:rPr lang="en-US" altLang="en-US" sz="1200" b="1" baseline="0" dirty="0">
                <a:latin typeface="Arial" pitchFamily="34" charset="0"/>
              </a:rPr>
              <a:t>In contrast to case 1, there was also diffuse i/</a:t>
            </a:r>
            <a:r>
              <a:rPr lang="en-US" altLang="en-US" sz="1200" b="1" baseline="0" dirty="0" err="1">
                <a:latin typeface="Arial" pitchFamily="34" charset="0"/>
              </a:rPr>
              <a:t>stt</a:t>
            </a:r>
            <a:r>
              <a:rPr lang="en-US" altLang="en-US" sz="1200" b="1" baseline="0" dirty="0">
                <a:latin typeface="Arial" pitchFamily="34" charset="0"/>
              </a:rPr>
              <a:t> </a:t>
            </a:r>
            <a:r>
              <a:rPr lang="en-US" altLang="en-US" sz="1200" b="1" baseline="0" dirty="0" err="1">
                <a:latin typeface="Arial" pitchFamily="34" charset="0"/>
              </a:rPr>
              <a:t>inflamm</a:t>
            </a:r>
            <a:r>
              <a:rPr lang="en-US" altLang="en-US" sz="1200" b="1" baseline="0" dirty="0">
                <a:latin typeface="Arial" pitchFamily="34" charset="0"/>
              </a:rPr>
              <a:t> and tubulitis.</a:t>
            </a:r>
          </a:p>
          <a:p>
            <a:pPr eaLnBrk="1" hangingPunct="1">
              <a:buFont typeface="Arial" panose="020B0604020202020204" pitchFamily="34" charset="0"/>
              <a:buNone/>
              <a:defRPr/>
            </a:pPr>
            <a:r>
              <a:rPr lang="en-US" altLang="en-US" sz="1200" b="1" baseline="0" dirty="0" err="1">
                <a:latin typeface="Arial" pitchFamily="34" charset="0"/>
              </a:rPr>
              <a:t>Hpf</a:t>
            </a:r>
            <a:r>
              <a:rPr lang="en-US" altLang="en-US" sz="1200" b="1" baseline="0" dirty="0">
                <a:latin typeface="Arial" pitchFamily="34" charset="0"/>
              </a:rPr>
              <a:t> showed prominent </a:t>
            </a:r>
            <a:r>
              <a:rPr lang="en-US" altLang="en-US" sz="1200" b="1" baseline="0" dirty="0" err="1">
                <a:latin typeface="Arial" pitchFamily="34" charset="0"/>
              </a:rPr>
              <a:t>eos</a:t>
            </a:r>
            <a:r>
              <a:rPr lang="en-US" altLang="en-US" sz="1200" b="1" baseline="0" dirty="0">
                <a:latin typeface="Arial" pitchFamily="34" charset="0"/>
              </a:rPr>
              <a:t>, but there were no recent changes in the patient’s medications</a:t>
            </a:r>
          </a:p>
          <a:p>
            <a:pPr eaLnBrk="1" hangingPunct="1">
              <a:buFont typeface="Arial" panose="020B0604020202020204" pitchFamily="34" charset="0"/>
              <a:buNone/>
              <a:defRPr/>
            </a:pPr>
            <a:endParaRPr lang="en-US" altLang="en-US" sz="1200" b="1" baseline="0" dirty="0">
              <a:latin typeface="Arial" pitchFamily="34" charset="0"/>
            </a:endParaRPr>
          </a:p>
          <a:p>
            <a:pPr eaLnBrk="1" hangingPunct="1">
              <a:buFont typeface="Arial" panose="020B0604020202020204" pitchFamily="34" charset="0"/>
              <a:buNone/>
              <a:defRPr/>
            </a:pPr>
            <a:r>
              <a:rPr lang="en-US" altLang="en-US" sz="1200" b="1" baseline="0" dirty="0" err="1">
                <a:latin typeface="Arial" pitchFamily="34" charset="0"/>
              </a:rPr>
              <a:t>Xxxxxxxxxxxxxxxxxxxxxxxxxxxxxxx</a:t>
            </a:r>
            <a:endParaRPr lang="en-US" altLang="en-US" sz="1200" b="1" baseline="0" dirty="0">
              <a:latin typeface="Arial" pitchFamily="34" charset="0"/>
            </a:endParaRPr>
          </a:p>
        </p:txBody>
      </p:sp>
    </p:spTree>
    <p:extLst>
      <p:ext uri="{BB962C8B-B14F-4D97-AF65-F5344CB8AC3E}">
        <p14:creationId xmlns:p14="http://schemas.microsoft.com/office/powerpoint/2010/main" val="769577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DE40C274-1DE3-4667-928E-BEC303CD466B}"/>
              </a:ext>
            </a:extLst>
          </p:cNvPr>
          <p:cNvSpPr>
            <a:spLocks noGrp="1" noRot="1" noChangeAspect="1" noChangeArrowheads="1" noTextEdit="1"/>
          </p:cNvSpPr>
          <p:nvPr>
            <p:ph type="sldImg"/>
          </p:nvPr>
        </p:nvSpPr>
        <p:spPr>
          <a:xfrm>
            <a:off x="420688" y="708025"/>
            <a:ext cx="6272212" cy="3527425"/>
          </a:xfrm>
          <a:ln w="12700"/>
        </p:spPr>
      </p:sp>
      <p:sp>
        <p:nvSpPr>
          <p:cNvPr id="280579" name="Rectangle 3">
            <a:extLst>
              <a:ext uri="{FF2B5EF4-FFF2-40B4-BE49-F238E27FC236}">
                <a16:creationId xmlns:a16="http://schemas.microsoft.com/office/drawing/2014/main" id="{3D373C9F-E728-437F-AE65-C79F3D6E5817}"/>
              </a:ext>
            </a:extLst>
          </p:cNvPr>
          <p:cNvSpPr>
            <a:spLocks noGrp="1" noChangeArrowheads="1"/>
          </p:cNvSpPr>
          <p:nvPr>
            <p:ph type="body" idx="1"/>
          </p:nvPr>
        </p:nvSpPr>
        <p:spPr>
          <a:noFill/>
        </p:spPr>
        <p:txBody>
          <a:bodyPr lIns="93588" tIns="46795" rIns="93588" bIns="46795"/>
          <a:lstStyle/>
          <a:p>
            <a:pPr defTabSz="929425">
              <a:spcBef>
                <a:spcPct val="20000"/>
              </a:spcBef>
              <a:defRPr/>
            </a:pPr>
            <a:r>
              <a:rPr lang="en-US" altLang="en-US" dirty="0"/>
              <a:t>These are my disclosures, none of which are relevant for today’s talk</a:t>
            </a:r>
          </a:p>
        </p:txBody>
      </p:sp>
    </p:spTree>
    <p:extLst>
      <p:ext uri="{BB962C8B-B14F-4D97-AF65-F5344CB8AC3E}">
        <p14:creationId xmlns:p14="http://schemas.microsoft.com/office/powerpoint/2010/main" val="2576062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6BE586C-8E81-4E66-9B95-3FA4CF5DDD9E}"/>
              </a:ext>
            </a:extLst>
          </p:cNvPr>
          <p:cNvSpPr>
            <a:spLocks noGrp="1" noRot="1" noChangeAspect="1" noChangeArrowheads="1" noTextEdit="1"/>
          </p:cNvSpPr>
          <p:nvPr>
            <p:ph type="sldImg"/>
          </p:nvPr>
        </p:nvSpPr>
        <p:spPr>
          <a:xfrm>
            <a:off x="1206500" y="704850"/>
            <a:ext cx="4689475" cy="3517900"/>
          </a:xfrm>
          <a:ln w="12700"/>
        </p:spPr>
      </p:sp>
      <p:sp>
        <p:nvSpPr>
          <p:cNvPr id="185347" name="Rectangle 3">
            <a:extLst>
              <a:ext uri="{FF2B5EF4-FFF2-40B4-BE49-F238E27FC236}">
                <a16:creationId xmlns:a16="http://schemas.microsoft.com/office/drawing/2014/main" id="{E107692C-F53B-44FA-ACE3-11D1BAD92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pPr eaLnBrk="1" hangingPunct="1"/>
            <a:r>
              <a:rPr lang="en-US" altLang="en-US" sz="1200" dirty="0">
                <a:solidFill>
                  <a:srgbClr val="F8F8F8"/>
                </a:solidFill>
                <a:latin typeface="Arial" panose="020B0604020202020204" pitchFamily="34" charset="0"/>
              </a:rPr>
              <a:t>This is a case of </a:t>
            </a:r>
            <a:r>
              <a:rPr lang="en-US" altLang="en-US" sz="1200" dirty="0">
                <a:solidFill>
                  <a:srgbClr val="FFFF00"/>
                </a:solidFill>
                <a:latin typeface="Arial" panose="020B0604020202020204" pitchFamily="34" charset="0"/>
              </a:rPr>
              <a:t>“LATE” ACUTE ABMR due to De Novo DSA</a:t>
            </a:r>
          </a:p>
          <a:p>
            <a:pPr eaLnBrk="1" hangingPunct="1"/>
            <a:endParaRPr lang="en-US" altLang="en-US" sz="1200" dirty="0">
              <a:solidFill>
                <a:srgbClr val="FFFF00"/>
              </a:solidFill>
              <a:latin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It is the Commonest type of ABMR encountered in practice, since many surgeons will not preform transplantation in patients with known DSA, -------By definition a diagnosis cannot be made unless we have-r/o Pre-</a:t>
            </a:r>
            <a:r>
              <a:rPr kumimoji="0" lang="en-US" altLang="en-US" sz="1200" b="0" i="0" u="none" strike="noStrike" kern="0" cap="none" spc="0" normalizeH="0" baseline="0" noProof="0" dirty="0" err="1">
                <a:ln>
                  <a:noFill/>
                </a:ln>
                <a:solidFill>
                  <a:srgbClr val="FFFFFF"/>
                </a:solidFill>
                <a:effectLst/>
                <a:uLnTx/>
                <a:uFillTx/>
                <a:latin typeface="Arial" panose="020B0604020202020204" pitchFamily="34" charset="0"/>
                <a:ea typeface="+mn-ea"/>
                <a:cs typeface="+mn-cs"/>
              </a:rPr>
              <a:t>exis</a:t>
            </a: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DSA.  </a:t>
            </a:r>
          </a:p>
          <a:p>
            <a:pPr marR="0" lvl="0" algn="l" defTabSz="914400" rtl="0" eaLnBrk="1" fontAlgn="base" latinLnBrk="0" hangingPunct="1">
              <a:lnSpc>
                <a:spcPct val="100000"/>
              </a:lnSpc>
              <a:spcBef>
                <a:spcPct val="20000"/>
              </a:spcBef>
              <a:spcAft>
                <a:spcPct val="0"/>
              </a:spcAft>
              <a:buClrTx/>
              <a:buSzTx/>
              <a:tabLst/>
              <a:defRPr/>
            </a:pPr>
            <a:endPar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Patients present typically &gt;3m post-</a:t>
            </a:r>
            <a:r>
              <a:rPr kumimoji="0" lang="en-US" altLang="en-US" sz="1200" b="0" i="0" u="none" strike="noStrike" kern="0" cap="none" spc="0" normalizeH="0" baseline="0" noProof="0" dirty="0" err="1">
                <a:ln>
                  <a:noFill/>
                </a:ln>
                <a:solidFill>
                  <a:srgbClr val="FFFFFF"/>
                </a:solidFill>
                <a:effectLst/>
                <a:uLnTx/>
                <a:uFillTx/>
                <a:latin typeface="Arial" panose="020B0604020202020204" pitchFamily="34" charset="0"/>
                <a:ea typeface="+mn-ea"/>
                <a:cs typeface="+mn-cs"/>
              </a:rPr>
              <a:t>tx</a:t>
            </a: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as a rise creatinine/proteinuria</a:t>
            </a:r>
          </a:p>
          <a:p>
            <a:pPr marR="0" lvl="0" algn="l" defTabSz="914400" rtl="0" eaLnBrk="1" fontAlgn="base" latinLnBrk="0" hangingPunct="1">
              <a:lnSpc>
                <a:spcPct val="100000"/>
              </a:lnSpc>
              <a:spcBef>
                <a:spcPct val="20000"/>
              </a:spcBef>
              <a:spcAft>
                <a:spcPct val="0"/>
              </a:spcAft>
              <a:buClrTx/>
              <a:buSzTx/>
              <a:tabLst/>
              <a:defRPr/>
            </a:pPr>
            <a:endPar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Inadequate I.S. is the usual clinical setting (this may be due to compliance issues,--- iatrogenic reduction due to infection, malignancy, or intentional weaning, ----Pharmacokinetic issues due to drug interactions---- or genetic variability in metabolism of </a:t>
            </a:r>
            <a:r>
              <a:rPr kumimoji="0" lang="en-US" altLang="en-US" sz="1200" b="0" i="0" u="none" strike="noStrike" kern="0" cap="none" spc="0" normalizeH="0" baseline="0" noProof="0" dirty="0" err="1">
                <a:ln>
                  <a:noFill/>
                </a:ln>
                <a:solidFill>
                  <a:srgbClr val="FFFFFF"/>
                </a:solidFill>
                <a:effectLst/>
                <a:uLnTx/>
                <a:uFillTx/>
                <a:latin typeface="Arial" panose="020B0604020202020204" pitchFamily="34" charset="0"/>
                <a:ea typeface="+mn-ea"/>
                <a:cs typeface="+mn-cs"/>
              </a:rPr>
              <a:t>cni</a:t>
            </a: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or azathioprine)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Grafts function for months to years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Pathology shows an active or </a:t>
            </a:r>
            <a:r>
              <a:rPr kumimoji="0" lang="en-US" altLang="en-US" sz="1200" b="0" i="0" u="none" strike="noStrike" kern="0" cap="none" spc="0" normalizeH="0" baseline="0" noProof="0" dirty="0" err="1">
                <a:ln>
                  <a:noFill/>
                </a:ln>
                <a:solidFill>
                  <a:srgbClr val="FFFFFF"/>
                </a:solidFill>
                <a:effectLst/>
                <a:uLnTx/>
                <a:uFillTx/>
                <a:latin typeface="Arial" panose="020B0604020202020204" pitchFamily="34" charset="0"/>
                <a:ea typeface="+mn-ea"/>
                <a:cs typeface="+mn-cs"/>
              </a:rPr>
              <a:t>caABMR</a:t>
            </a: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----C4d may be + or negative, class II DSA is often found</a:t>
            </a:r>
          </a:p>
          <a:p>
            <a:pPr marR="0" lvl="0" algn="l" defTabSz="914400" rtl="0" eaLnBrk="1" fontAlgn="base" latinLnBrk="0" hangingPunct="1">
              <a:lnSpc>
                <a:spcPct val="100000"/>
              </a:lnSpc>
              <a:spcBef>
                <a:spcPct val="20000"/>
              </a:spcBef>
              <a:spcAft>
                <a:spcPct val="0"/>
              </a:spcAft>
              <a:buClrTx/>
              <a:buSzTx/>
              <a:tabLst/>
              <a:defRPr/>
            </a:pPr>
            <a:endPar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AND Concomitant TCMR frequently present</a:t>
            </a:r>
          </a:p>
          <a:p>
            <a:pPr eaLnBrk="1" hangingPunct="1"/>
            <a:endParaRPr lang="en-US" altLang="en-US" sz="1200" dirty="0">
              <a:solidFill>
                <a:srgbClr val="F8F8F8"/>
              </a:solidFill>
              <a:latin typeface="Arial" panose="020B0604020202020204" pitchFamily="34" charset="0"/>
            </a:endParaRPr>
          </a:p>
          <a:p>
            <a:endParaRPr lang="en-US" altLang="en-US" dirty="0"/>
          </a:p>
        </p:txBody>
      </p:sp>
    </p:spTree>
    <p:extLst>
      <p:ext uri="{BB962C8B-B14F-4D97-AF65-F5344CB8AC3E}">
        <p14:creationId xmlns:p14="http://schemas.microsoft.com/office/powerpoint/2010/main" val="3515988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I want to use this case to make a very imp point, viz that  </a:t>
            </a:r>
            <a:r>
              <a:rPr kumimoji="0" lang="en-US" altLang="en-US" sz="3600" b="0" i="0" u="none" strike="noStrike" kern="0" cap="none" spc="0" normalizeH="0" baseline="0" noProof="0" dirty="0">
                <a:ln>
                  <a:noFill/>
                </a:ln>
                <a:solidFill>
                  <a:srgbClr val="FFFF00"/>
                </a:solidFill>
                <a:effectLst/>
                <a:uLnTx/>
                <a:uFillTx/>
                <a:latin typeface="Times New Roman"/>
                <a:ea typeface="+mj-ea"/>
                <a:cs typeface="+mj-cs"/>
              </a:rPr>
              <a:t>Many Biopsies Labeled as ABMR are ACTUALLY Mixed  Acute TCMR- active ABMR</a:t>
            </a:r>
            <a:endParaRPr lang="en-US" altLang="en-US" dirty="0"/>
          </a:p>
          <a:p>
            <a:pPr>
              <a:defRPr/>
            </a:pPr>
            <a:endParaRPr lang="en-US" altLang="en-US" dirty="0"/>
          </a:p>
          <a:p>
            <a:pPr>
              <a:defRPr/>
            </a:pPr>
            <a:endParaRPr lang="en-US" altLang="en-US" dirty="0"/>
          </a:p>
          <a:p>
            <a:pPr>
              <a:defRPr/>
            </a:pPr>
            <a:r>
              <a:rPr lang="en-US" altLang="en-US" dirty="0"/>
              <a:t>The reported incidence of mixed TCMR-ABMR appears to be a center-specific variable</a:t>
            </a:r>
          </a:p>
          <a:p>
            <a:pPr>
              <a:defRPr/>
            </a:pPr>
            <a:r>
              <a:rPr lang="en-US" altLang="en-US" dirty="0"/>
              <a:t>- Lower end estimates  are that mixed rejection is seen in 6% of all ABMR biopsies </a:t>
            </a:r>
          </a:p>
          <a:p>
            <a:pPr>
              <a:defRPr/>
            </a:pPr>
            <a:r>
              <a:rPr lang="en-US" altLang="en-US" dirty="0"/>
              <a:t>-At the higher end one study quotes an incidence of  43% for early and 63% for late ABMR</a:t>
            </a:r>
          </a:p>
          <a:p>
            <a:pPr>
              <a:defRPr/>
            </a:pPr>
            <a:r>
              <a:rPr lang="en-US" altLang="en-US" dirty="0"/>
              <a:t>        -----These figures rise to 90% at Univ Pittsburgh Med Ctr, if we include BL category (not unreasonable since in some studies     	even subclinical inflammation is a risk factor for CAMR and late graft loss)</a:t>
            </a:r>
          </a:p>
          <a:p>
            <a:pPr marL="173370" indent="-173370">
              <a:buFontTx/>
              <a:buChar char="-"/>
              <a:defRPr/>
            </a:pPr>
            <a:r>
              <a:rPr lang="en-US" altLang="en-US" dirty="0"/>
              <a:t>Potential explanations for the apparently marked variations in incidence include --different patient demographics, AND varied immunosuppression protocols,</a:t>
            </a:r>
          </a:p>
          <a:p>
            <a:pPr marL="173370" indent="-173370">
              <a:buFontTx/>
              <a:buChar char="-"/>
              <a:defRPr/>
            </a:pPr>
            <a:r>
              <a:rPr lang="en-US" altLang="en-US" dirty="0"/>
              <a:t>Another important problem is that inflammation in areas of IFTA is not reported by most pathologists, and leads to </a:t>
            </a:r>
            <a:r>
              <a:rPr lang="en-US" altLang="en-US" dirty="0" err="1"/>
              <a:t>undercalling</a:t>
            </a:r>
            <a:r>
              <a:rPr lang="en-US" altLang="en-US" dirty="0"/>
              <a:t> of chronic TCMR in late biopsies</a:t>
            </a:r>
          </a:p>
          <a:p>
            <a:pPr marL="173370" indent="-173370">
              <a:buFontTx/>
              <a:buChar char="-"/>
              <a:defRPr/>
            </a:pPr>
            <a:r>
              <a:rPr lang="en-US" altLang="en-US" dirty="0"/>
              <a:t>This is an important issue since such inflammation -----Predicts graft loss, even after correction for fibrosis, positive C4d staining, and presence of donor specific antibodies (</a:t>
            </a:r>
            <a:r>
              <a:rPr lang="en-US" altLang="en-US" dirty="0">
                <a:hlinkClick r:id="rId3" action="ppaction://hlinkfile" tooltip="Mannon, 2010 #5885"/>
              </a:rPr>
              <a:t>25</a:t>
            </a:r>
            <a:r>
              <a:rPr lang="en-US" altLang="en-US" dirty="0"/>
              <a:t>). </a:t>
            </a:r>
          </a:p>
          <a:p>
            <a:pPr>
              <a:defRPr/>
            </a:pPr>
            <a:r>
              <a:rPr lang="en-US" altLang="en-US" dirty="0" err="1"/>
              <a:t>xxxxxxxxxxxxxxxxxxxxxxxxxxxxxxx</a:t>
            </a:r>
            <a:endParaRPr lang="en-US" altLang="en-US" dirty="0"/>
          </a:p>
          <a:p>
            <a:pPr marL="173370" indent="-173370">
              <a:buFontTx/>
              <a:buChar char="-"/>
              <a:defRPr/>
            </a:pPr>
            <a:endParaRPr lang="en-US" altLang="en-US" dirty="0"/>
          </a:p>
          <a:p>
            <a:pPr marL="173370" indent="-173370">
              <a:buFontTx/>
              <a:buChar char="-"/>
              <a:defRPr/>
            </a:pPr>
            <a:endParaRPr lang="en-US" altLang="en-US" dirty="0"/>
          </a:p>
          <a:p>
            <a:pPr marL="173370" indent="-173370">
              <a:buFontTx/>
              <a:buChar char="-"/>
              <a:defRPr/>
            </a:pPr>
            <a:endParaRPr lang="en-US" altLang="en-US" dirty="0"/>
          </a:p>
          <a:p>
            <a:pPr marL="173370" indent="-173370">
              <a:buFontTx/>
              <a:buChar char="-"/>
              <a:defRPr/>
            </a:pPr>
            <a:endParaRPr lang="en-US" altLang="en-US" dirty="0"/>
          </a:p>
          <a:p>
            <a:pPr marL="173370" indent="-173370">
              <a:buFontTx/>
              <a:buChar char="-"/>
              <a:defRPr/>
            </a:pPr>
            <a:r>
              <a:rPr lang="en-US" altLang="en-US" dirty="0"/>
              <a:t>With respect to the pathogenesis mixed rejection, examination of a single biopsy  cannot determine whether (a) ABMR occurred first with a secondary influx of T-cells, or (b) whether TCMR exposed epitopes which then elicited antibody formation (</a:t>
            </a:r>
            <a:r>
              <a:rPr lang="en-US" altLang="en-US" dirty="0">
                <a:hlinkClick r:id="rId4" action="ppaction://hlinkfile" tooltip="Subramanian, 2014 #6033"/>
              </a:rPr>
              <a:t>27</a:t>
            </a:r>
            <a:r>
              <a:rPr lang="en-US" altLang="en-US" dirty="0"/>
              <a:t>). Clinically, it has been observed that </a:t>
            </a:r>
            <a:r>
              <a:rPr lang="en-US" altLang="en-US" dirty="0" err="1"/>
              <a:t>ABMR</a:t>
            </a:r>
            <a:r>
              <a:rPr lang="en-US" altLang="en-US" dirty="0"/>
              <a:t> can be preceded by one or more episodes of </a:t>
            </a:r>
            <a:r>
              <a:rPr lang="en-US" altLang="en-US" dirty="0" err="1"/>
              <a:t>TCMR</a:t>
            </a:r>
            <a:r>
              <a:rPr lang="en-US" altLang="en-US" dirty="0"/>
              <a:t> (</a:t>
            </a:r>
            <a:r>
              <a:rPr lang="en-US" altLang="en-US" dirty="0">
                <a:hlinkClick r:id="rId5" action="ppaction://hlinkfile" tooltip="Moreso, 2012 #4225"/>
              </a:rPr>
              <a:t>11</a:t>
            </a:r>
            <a:r>
              <a:rPr lang="en-US" altLang="en-US" dirty="0"/>
              <a:t>, </a:t>
            </a:r>
            <a:r>
              <a:rPr lang="en-US" altLang="en-US" dirty="0">
                <a:hlinkClick r:id="rId6" action="ppaction://hlinkfile" tooltip="Gloor, 2007 #4253"/>
              </a:rPr>
              <a:t>28</a:t>
            </a:r>
            <a:r>
              <a:rPr lang="en-US" altLang="en-US" dirty="0"/>
              <a:t>), some of which may be subclinical (</a:t>
            </a:r>
            <a:r>
              <a:rPr lang="en-US" altLang="en-US" dirty="0">
                <a:hlinkClick r:id="rId7" action="ppaction://hlinkfile" tooltip="Wiebe, 2012 #6065"/>
              </a:rPr>
              <a:t>29</a:t>
            </a:r>
            <a:r>
              <a:rPr lang="en-US" altLang="en-US" dirty="0"/>
              <a:t>, </a:t>
            </a:r>
            <a:r>
              <a:rPr lang="en-US" altLang="en-US" dirty="0">
                <a:hlinkClick r:id="rId8" action="ppaction://hlinkfile" tooltip="Kraus, 2009 #6068"/>
              </a:rPr>
              <a:t>30</a:t>
            </a:r>
            <a:r>
              <a:rPr lang="en-US" altLang="en-US" dirty="0"/>
              <a:t>). Conversely, the presence of </a:t>
            </a:r>
            <a:r>
              <a:rPr lang="en-US" altLang="en-US" dirty="0" err="1"/>
              <a:t>DSA</a:t>
            </a:r>
            <a:r>
              <a:rPr lang="en-US" altLang="en-US" dirty="0"/>
              <a:t> at implantation is associated with subsequent </a:t>
            </a:r>
            <a:r>
              <a:rPr lang="en-US" altLang="en-US" dirty="0" err="1"/>
              <a:t>TCMR</a:t>
            </a:r>
            <a:r>
              <a:rPr lang="en-US" altLang="en-US" dirty="0"/>
              <a:t>  (</a:t>
            </a:r>
            <a:r>
              <a:rPr lang="en-US" altLang="en-US" dirty="0">
                <a:hlinkClick r:id="rId9" action="ppaction://hlinkfile" tooltip="Dunn, 2011 #5923"/>
              </a:rPr>
              <a:t>31</a:t>
            </a:r>
            <a:r>
              <a:rPr lang="en-US" altLang="en-US" dirty="0"/>
              <a:t>), which affects graft outcome (</a:t>
            </a:r>
            <a:r>
              <a:rPr lang="en-US" altLang="en-US" dirty="0">
                <a:hlinkClick r:id="rId10" action="ppaction://hlinkfile" tooltip="Kim, 2014 #6036"/>
              </a:rPr>
              <a:t>32</a:t>
            </a:r>
            <a:r>
              <a:rPr lang="en-US" altLang="en-US" dirty="0"/>
              <a:t>). There is not enough hard data available at this time to determine how often antibodies precede T-cell influx and vice versa. It is likely that both scenarios exist but their relative frequency is unknown. Molecular studies show that the burden of cytotoxic T lymphocytes in </a:t>
            </a:r>
            <a:r>
              <a:rPr lang="en-US" altLang="en-US" dirty="0" err="1"/>
              <a:t>TCMR</a:t>
            </a:r>
            <a:r>
              <a:rPr lang="en-US" altLang="en-US" dirty="0"/>
              <a:t> can be comparable to </a:t>
            </a:r>
            <a:r>
              <a:rPr lang="en-US" altLang="en-US" dirty="0" err="1"/>
              <a:t>ABMR</a:t>
            </a:r>
            <a:r>
              <a:rPr lang="en-US" altLang="en-US" dirty="0"/>
              <a:t> (33).</a:t>
            </a:r>
          </a:p>
          <a:p>
            <a:pPr>
              <a:defRPr/>
            </a:pPr>
            <a:endParaRPr lang="en-US" altLang="en-US" dirty="0"/>
          </a:p>
          <a:p>
            <a:pPr>
              <a:defRPr/>
            </a:pPr>
            <a:endParaRPr lang="en-US" altLang="en-US" dirty="0"/>
          </a:p>
          <a:p>
            <a:pPr>
              <a:defRPr/>
            </a:pPr>
            <a:r>
              <a:rPr lang="en-US" altLang="en-US" dirty="0"/>
              <a:t>It is important to recognize that </a:t>
            </a:r>
            <a:r>
              <a:rPr lang="en-US" altLang="en-US" dirty="0" err="1"/>
              <a:t>TCMR</a:t>
            </a:r>
            <a:r>
              <a:rPr lang="en-US" altLang="en-US" dirty="0"/>
              <a:t> and </a:t>
            </a:r>
            <a:r>
              <a:rPr lang="en-US" altLang="en-US" dirty="0" err="1"/>
              <a:t>ABMR</a:t>
            </a:r>
            <a:r>
              <a:rPr lang="en-US" altLang="en-US" dirty="0"/>
              <a:t> are not mutually exclusive diagnoses. ------------Indeed, the classical paper by </a:t>
            </a:r>
            <a:r>
              <a:rPr lang="en-US" altLang="en-US" dirty="0" err="1"/>
              <a:t>Feucht</a:t>
            </a:r>
            <a:r>
              <a:rPr lang="en-US" altLang="en-US" dirty="0"/>
              <a:t>, which heralded much of the current literature on </a:t>
            </a:r>
            <a:r>
              <a:rPr lang="en-US" altLang="en-US" dirty="0" err="1"/>
              <a:t>ABMR</a:t>
            </a:r>
            <a:r>
              <a:rPr lang="en-US" altLang="en-US" dirty="0"/>
              <a:t>, was a demonstration of C4d staining in biopsies with </a:t>
            </a:r>
            <a:r>
              <a:rPr lang="en-US" altLang="en-US" dirty="0" err="1"/>
              <a:t>TCMR</a:t>
            </a:r>
            <a:r>
              <a:rPr lang="en-US" altLang="en-US" dirty="0"/>
              <a:t> (</a:t>
            </a:r>
            <a:r>
              <a:rPr lang="en-US" altLang="en-US" dirty="0">
                <a:hlinkClick r:id="rId11" action="ppaction://hlinkfile" tooltip="Feucht, 1991 #5822"/>
              </a:rPr>
              <a:t>6</a:t>
            </a:r>
            <a:r>
              <a:rPr lang="en-US" altLang="en-US" dirty="0"/>
              <a:t>) . ----------The actual incidence of mixed </a:t>
            </a:r>
            <a:r>
              <a:rPr lang="en-US" altLang="en-US" dirty="0" err="1"/>
              <a:t>TCMR-ABMR</a:t>
            </a:r>
            <a:r>
              <a:rPr lang="en-US" altLang="en-US" dirty="0"/>
              <a:t> appears to be a center-specific variable with low end estimates approximating 6% (</a:t>
            </a:r>
            <a:r>
              <a:rPr lang="en-US" altLang="en-US" dirty="0">
                <a:hlinkClick r:id="rId12" action="ppaction://hlinkfile" tooltip="Sellares, 2012 #5763"/>
              </a:rPr>
              <a:t>10</a:t>
            </a:r>
            <a:r>
              <a:rPr lang="en-US" altLang="en-US" dirty="0"/>
              <a:t>, </a:t>
            </a:r>
            <a:r>
              <a:rPr lang="en-US" altLang="en-US" dirty="0">
                <a:hlinkClick r:id="rId13" action="ppaction://hlinkfile" tooltip="El-Zoghby, 2009 #5921"/>
              </a:rPr>
              <a:t>17</a:t>
            </a:r>
            <a:r>
              <a:rPr lang="en-US" altLang="en-US" dirty="0"/>
              <a:t>). ----------Hopkins acute rejection &lt;3 m 28/38 or 74% mixed KID INT 2014:87:409)----</a:t>
            </a:r>
            <a:r>
              <a:rPr lang="en-US" altLang="en-US" dirty="0" err="1"/>
              <a:t>Lefaucheur</a:t>
            </a:r>
            <a:r>
              <a:rPr lang="en-US" altLang="en-US" dirty="0"/>
              <a:t> lancet 2013: 381: 313 interstitial inflammation in 72% </a:t>
            </a:r>
            <a:r>
              <a:rPr lang="en-US" altLang="en-US" dirty="0" err="1"/>
              <a:t>ABMR</a:t>
            </a:r>
            <a:r>
              <a:rPr lang="en-US" altLang="en-US" dirty="0"/>
              <a:t>-v and 45% actually misclassified as </a:t>
            </a:r>
            <a:r>
              <a:rPr lang="en-US" altLang="en-US" dirty="0" err="1"/>
              <a:t>TCMR</a:t>
            </a:r>
            <a:r>
              <a:rPr lang="en-US" altLang="en-US" dirty="0"/>
              <a:t> initially----they did give </a:t>
            </a:r>
            <a:r>
              <a:rPr lang="en-US" altLang="en-US" dirty="0" err="1"/>
              <a:t>steorids</a:t>
            </a:r>
            <a:r>
              <a:rPr lang="en-US" altLang="en-US" dirty="0"/>
              <a:t>, plasmapheresis, </a:t>
            </a:r>
            <a:r>
              <a:rPr lang="en-US" altLang="en-US" dirty="0" err="1"/>
              <a:t>ritux</a:t>
            </a:r>
            <a:r>
              <a:rPr lang="en-US" altLang="en-US" dirty="0"/>
              <a:t> but not </a:t>
            </a:r>
            <a:r>
              <a:rPr lang="en-US" altLang="en-US" dirty="0" err="1"/>
              <a:t>ATG</a:t>
            </a:r>
            <a:r>
              <a:rPr lang="en-US" altLang="en-US" dirty="0"/>
              <a:t> which may have helped---At the other extreme, in a series of 67 </a:t>
            </a:r>
            <a:r>
              <a:rPr lang="en-US" altLang="en-US" dirty="0" err="1"/>
              <a:t>ABMR</a:t>
            </a:r>
            <a:r>
              <a:rPr lang="en-US" altLang="en-US" dirty="0"/>
              <a:t> biopsies from Norway, 63% of early and 96% of late </a:t>
            </a:r>
            <a:r>
              <a:rPr lang="en-US" altLang="en-US" dirty="0" err="1"/>
              <a:t>ABMRs</a:t>
            </a:r>
            <a:r>
              <a:rPr lang="en-US" altLang="en-US" dirty="0"/>
              <a:t> biopsies had concurrent </a:t>
            </a:r>
            <a:r>
              <a:rPr lang="en-US" altLang="en-US" dirty="0" err="1"/>
              <a:t>TCMR</a:t>
            </a:r>
            <a:r>
              <a:rPr lang="en-US" altLang="en-US" dirty="0"/>
              <a:t>, if borderline changes were included in the analysis. If only </a:t>
            </a:r>
            <a:r>
              <a:rPr lang="en-US" altLang="en-US" dirty="0" err="1"/>
              <a:t>TCMR</a:t>
            </a:r>
            <a:r>
              <a:rPr lang="en-US" altLang="en-US" dirty="0"/>
              <a:t> Banff grade 1A or higher was analyzed, 43% of early and 48% of late biopsies satisfied the criteria of mixed rejection (</a:t>
            </a:r>
            <a:r>
              <a:rPr lang="en-US" altLang="en-US" dirty="0">
                <a:hlinkClick r:id="rId14" action="ppaction://hlinkfile" tooltip="Dorje, 2013 #5804"/>
              </a:rPr>
              <a:t>22</a:t>
            </a:r>
            <a:r>
              <a:rPr lang="en-US" altLang="en-US" dirty="0"/>
              <a:t>).----------- Likewise, in a recent study of antibody mediated vascular rejection, approximately two thirds had an inflammation + tubulitis sum score &gt;3 and could be construed as mixed rejection (</a:t>
            </a:r>
            <a:r>
              <a:rPr lang="en-US" altLang="en-US" dirty="0">
                <a:hlinkClick r:id="rId15" action="ppaction://hlinkfile" tooltip="Lefaucheur, 2013 #6011"/>
              </a:rPr>
              <a:t>13</a:t>
            </a:r>
            <a:r>
              <a:rPr lang="en-US" altLang="en-US" dirty="0"/>
              <a:t>). This is not just a semantic point because this series of patients had an ~40% graft survival after </a:t>
            </a:r>
            <a:r>
              <a:rPr lang="en-US" altLang="en-US" dirty="0" err="1"/>
              <a:t>ABMR</a:t>
            </a:r>
            <a:r>
              <a:rPr lang="en-US" altLang="en-US" dirty="0"/>
              <a:t> treatment. Arguably, this clinical outcome could have been improved if T-cell depleting therapy had also been administered consistently. </a:t>
            </a:r>
          </a:p>
          <a:p>
            <a:pPr>
              <a:defRPr/>
            </a:pPr>
            <a:r>
              <a:rPr lang="en-US" altLang="en-US" dirty="0"/>
              <a:t>Potential explanations for the apparently marked variations in incidence of mixed rejection include different patient demographics, varied immunosuppression protocols, and lack of uniform diagnostic criteria. Some investigators ignore T-cell infiltrates that fall in the Banff borderline category. ----This may not be necessarily correct in all cases, since even subclinical inflammation is a risk factor for </a:t>
            </a:r>
            <a:r>
              <a:rPr lang="en-US" altLang="en-US" dirty="0" err="1"/>
              <a:t>CAMR</a:t>
            </a:r>
            <a:r>
              <a:rPr lang="en-US" altLang="en-US" dirty="0"/>
              <a:t> and late graft loss (</a:t>
            </a:r>
            <a:r>
              <a:rPr lang="en-US" altLang="en-US" dirty="0">
                <a:hlinkClick r:id="rId16" action="ppaction://hlinkfile" tooltip="Matignon, 2012 #5807"/>
              </a:rPr>
              <a:t>19</a:t>
            </a:r>
            <a:r>
              <a:rPr lang="en-US" altLang="en-US" dirty="0"/>
              <a:t>, </a:t>
            </a:r>
            <a:r>
              <a:rPr lang="en-US" altLang="en-US" dirty="0">
                <a:hlinkClick r:id="rId17" action="ppaction://hlinkfile" tooltip="Rodrigues, 2014 #6037"/>
              </a:rPr>
              <a:t>23</a:t>
            </a:r>
            <a:r>
              <a:rPr lang="en-US" altLang="en-US" dirty="0"/>
              <a:t>).----------- Another confounding element in determining the true incidence of mixed </a:t>
            </a:r>
            <a:r>
              <a:rPr lang="en-US" altLang="en-US" dirty="0" err="1"/>
              <a:t>TCMR-ABMR</a:t>
            </a:r>
            <a:r>
              <a:rPr lang="en-US" altLang="en-US" dirty="0"/>
              <a:t> is the presence of inflammation and tubulitis in areas with scarring. Literal application of the Banff Schema in this setting can results in under-diagnosis of </a:t>
            </a:r>
            <a:r>
              <a:rPr lang="en-US" altLang="en-US" dirty="0" err="1"/>
              <a:t>TCMR</a:t>
            </a:r>
            <a:r>
              <a:rPr lang="en-US" altLang="en-US" dirty="0"/>
              <a:t> in at least 33% of such biopsies (</a:t>
            </a:r>
            <a:r>
              <a:rPr lang="en-US" altLang="en-US" dirty="0">
                <a:hlinkClick r:id="rId18" action="ppaction://hlinkfile" tooltip="de Freitas, 2012 #5907"/>
              </a:rPr>
              <a:t>24</a:t>
            </a:r>
            <a:r>
              <a:rPr lang="en-US" altLang="en-US" dirty="0"/>
              <a:t>). This is problematic as it is now clear that T-cell inflammation in areas of tubular atrophy is a strong predictor of graft loss, even after correction for fibrosis, positive C4d staining, and presence of donor specific antibodies (</a:t>
            </a:r>
            <a:r>
              <a:rPr lang="en-US" altLang="en-US" dirty="0">
                <a:hlinkClick r:id="rId3" action="ppaction://hlinkfile" tooltip="Mannon, 2010 #5885"/>
              </a:rPr>
              <a:t>25</a:t>
            </a:r>
            <a:r>
              <a:rPr lang="en-US" altLang="en-US" dirty="0"/>
              <a:t>). Molecular studies have confirmed that patients with  progressive chronic diseases express high levels of acute kidney injury transcripts (</a:t>
            </a:r>
            <a:r>
              <a:rPr lang="en-US" altLang="en-US" dirty="0">
                <a:hlinkClick r:id="rId3" action="ppaction://hlinkfile" tooltip="Mannon, 2010 #5885"/>
              </a:rPr>
              <a:t>25</a:t>
            </a:r>
            <a:r>
              <a:rPr lang="en-US" altLang="en-US" dirty="0"/>
              <a:t>, </a:t>
            </a:r>
            <a:r>
              <a:rPr lang="en-US" altLang="en-US" dirty="0">
                <a:hlinkClick r:id="rId19" action="ppaction://hlinkfile" tooltip="Famulski, 2013 #5884"/>
              </a:rPr>
              <a:t>26</a:t>
            </a:r>
            <a:r>
              <a:rPr lang="en-US" altLang="en-US" dirty="0"/>
              <a:t>).-------------------------With respect to the pathogenesis mixed rejection, examination of a single biopsy  cannot determine whether (a) </a:t>
            </a:r>
            <a:r>
              <a:rPr lang="en-US" altLang="en-US" dirty="0" err="1"/>
              <a:t>ABMR</a:t>
            </a:r>
            <a:r>
              <a:rPr lang="en-US" altLang="en-US" dirty="0"/>
              <a:t> occurred first with a secondary influx of T-cells, or (b) whether </a:t>
            </a:r>
            <a:r>
              <a:rPr lang="en-US" altLang="en-US" dirty="0" err="1"/>
              <a:t>TCMR</a:t>
            </a:r>
            <a:r>
              <a:rPr lang="en-US" altLang="en-US" dirty="0"/>
              <a:t> exposed epitopes which then elicited antibody formation (</a:t>
            </a:r>
            <a:r>
              <a:rPr lang="en-US" altLang="en-US" dirty="0">
                <a:hlinkClick r:id="rId4" action="ppaction://hlinkfile" tooltip="Subramanian, 2014 #6033"/>
              </a:rPr>
              <a:t>27</a:t>
            </a:r>
            <a:r>
              <a:rPr lang="en-US" altLang="en-US" dirty="0"/>
              <a:t>). Clinically, it has been observed that </a:t>
            </a:r>
            <a:r>
              <a:rPr lang="en-US" altLang="en-US" dirty="0" err="1"/>
              <a:t>ABMR</a:t>
            </a:r>
            <a:r>
              <a:rPr lang="en-US" altLang="en-US" dirty="0"/>
              <a:t> can be preceded by one or more episodes of </a:t>
            </a:r>
            <a:r>
              <a:rPr lang="en-US" altLang="en-US" dirty="0" err="1"/>
              <a:t>TCMR</a:t>
            </a:r>
            <a:r>
              <a:rPr lang="en-US" altLang="en-US" dirty="0"/>
              <a:t> (</a:t>
            </a:r>
            <a:r>
              <a:rPr lang="en-US" altLang="en-US" dirty="0">
                <a:hlinkClick r:id="rId5" action="ppaction://hlinkfile" tooltip="Moreso, 2012 #4225"/>
              </a:rPr>
              <a:t>11</a:t>
            </a:r>
            <a:r>
              <a:rPr lang="en-US" altLang="en-US" dirty="0"/>
              <a:t>, </a:t>
            </a:r>
            <a:r>
              <a:rPr lang="en-US" altLang="en-US" dirty="0">
                <a:hlinkClick r:id="rId6" action="ppaction://hlinkfile" tooltip="Gloor, 2007 #4253"/>
              </a:rPr>
              <a:t>28</a:t>
            </a:r>
            <a:r>
              <a:rPr lang="en-US" altLang="en-US" dirty="0"/>
              <a:t>), some of which may be subclinical (</a:t>
            </a:r>
            <a:r>
              <a:rPr lang="en-US" altLang="en-US" dirty="0">
                <a:hlinkClick r:id="rId7" action="ppaction://hlinkfile" tooltip="Wiebe, 2012 #6065"/>
              </a:rPr>
              <a:t>29</a:t>
            </a:r>
            <a:r>
              <a:rPr lang="en-US" altLang="en-US" dirty="0"/>
              <a:t>, </a:t>
            </a:r>
            <a:r>
              <a:rPr lang="en-US" altLang="en-US" dirty="0">
                <a:hlinkClick r:id="rId8" action="ppaction://hlinkfile" tooltip="Kraus, 2009 #6068"/>
              </a:rPr>
              <a:t>30</a:t>
            </a:r>
            <a:r>
              <a:rPr lang="en-US" altLang="en-US" dirty="0"/>
              <a:t>). Conversely, the presence of </a:t>
            </a:r>
            <a:r>
              <a:rPr lang="en-US" altLang="en-US" dirty="0" err="1"/>
              <a:t>DSA</a:t>
            </a:r>
            <a:r>
              <a:rPr lang="en-US" altLang="en-US" dirty="0"/>
              <a:t> at implantation is associated with subsequent </a:t>
            </a:r>
            <a:r>
              <a:rPr lang="en-US" altLang="en-US" dirty="0" err="1"/>
              <a:t>TCMR</a:t>
            </a:r>
            <a:r>
              <a:rPr lang="en-US" altLang="en-US" dirty="0"/>
              <a:t>  (</a:t>
            </a:r>
            <a:r>
              <a:rPr lang="en-US" altLang="en-US" dirty="0">
                <a:hlinkClick r:id="rId9" action="ppaction://hlinkfile" tooltip="Dunn, 2011 #5923"/>
              </a:rPr>
              <a:t>31</a:t>
            </a:r>
            <a:r>
              <a:rPr lang="en-US" altLang="en-US" dirty="0"/>
              <a:t>), which affects graft outcome (</a:t>
            </a:r>
            <a:r>
              <a:rPr lang="en-US" altLang="en-US" dirty="0">
                <a:hlinkClick r:id="rId10" action="ppaction://hlinkfile" tooltip="Kim, 2014 #6036"/>
              </a:rPr>
              <a:t>32</a:t>
            </a:r>
            <a:r>
              <a:rPr lang="en-US" altLang="en-US" dirty="0"/>
              <a:t>). There is not enough hard data available at this time to determine how often antibodies precede T-cell influx and vice versa. It is likely that both scenarios exist but their relative frequency is unknown. Molecular studies show that the burden of cytotoxic T lymphocytes in </a:t>
            </a:r>
            <a:r>
              <a:rPr lang="en-US" altLang="en-US" dirty="0" err="1"/>
              <a:t>TCMR</a:t>
            </a:r>
            <a:r>
              <a:rPr lang="en-US" altLang="en-US" dirty="0"/>
              <a:t> can be comparable to </a:t>
            </a:r>
            <a:r>
              <a:rPr lang="en-US" altLang="en-US" dirty="0" err="1"/>
              <a:t>ABMR</a:t>
            </a:r>
            <a:r>
              <a:rPr lang="en-US" altLang="en-US" dirty="0"/>
              <a:t> (33).</a:t>
            </a:r>
          </a:p>
        </p:txBody>
      </p:sp>
      <p:sp>
        <p:nvSpPr>
          <p:cNvPr id="281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52877" indent="-288950">
              <a:spcBef>
                <a:spcPct val="30000"/>
              </a:spcBef>
              <a:defRPr sz="1200">
                <a:solidFill>
                  <a:schemeClr val="tx1"/>
                </a:solidFill>
                <a:latin typeface="Times New Roman" charset="0"/>
              </a:defRPr>
            </a:lvl2pPr>
            <a:lvl3pPr marL="1159012" indent="-231160">
              <a:spcBef>
                <a:spcPct val="30000"/>
              </a:spcBef>
              <a:defRPr sz="1200">
                <a:solidFill>
                  <a:schemeClr val="tx1"/>
                </a:solidFill>
                <a:latin typeface="Times New Roman" charset="0"/>
              </a:defRPr>
            </a:lvl3pPr>
            <a:lvl4pPr marL="1622939" indent="-231160">
              <a:spcBef>
                <a:spcPct val="30000"/>
              </a:spcBef>
              <a:defRPr sz="1200">
                <a:solidFill>
                  <a:schemeClr val="tx1"/>
                </a:solidFill>
                <a:latin typeface="Times New Roman" charset="0"/>
              </a:defRPr>
            </a:lvl4pPr>
            <a:lvl5pPr marL="2086864" indent="-231160">
              <a:spcBef>
                <a:spcPct val="30000"/>
              </a:spcBef>
              <a:defRPr sz="1200">
                <a:solidFill>
                  <a:schemeClr val="tx1"/>
                </a:solidFill>
                <a:latin typeface="Times New Roman" charset="0"/>
              </a:defRPr>
            </a:lvl5pPr>
            <a:lvl6pPr marL="2549185" indent="-231160" eaLnBrk="0" fontAlgn="base" hangingPunct="0">
              <a:spcBef>
                <a:spcPct val="30000"/>
              </a:spcBef>
              <a:spcAft>
                <a:spcPct val="0"/>
              </a:spcAft>
              <a:defRPr sz="1200">
                <a:solidFill>
                  <a:schemeClr val="tx1"/>
                </a:solidFill>
                <a:latin typeface="Times New Roman" charset="0"/>
              </a:defRPr>
            </a:lvl6pPr>
            <a:lvl7pPr marL="3011505" indent="-231160" eaLnBrk="0" fontAlgn="base" hangingPunct="0">
              <a:spcBef>
                <a:spcPct val="30000"/>
              </a:spcBef>
              <a:spcAft>
                <a:spcPct val="0"/>
              </a:spcAft>
              <a:defRPr sz="1200">
                <a:solidFill>
                  <a:schemeClr val="tx1"/>
                </a:solidFill>
                <a:latin typeface="Times New Roman" charset="0"/>
              </a:defRPr>
            </a:lvl7pPr>
            <a:lvl8pPr marL="3473826" indent="-231160" eaLnBrk="0" fontAlgn="base" hangingPunct="0">
              <a:spcBef>
                <a:spcPct val="30000"/>
              </a:spcBef>
              <a:spcAft>
                <a:spcPct val="0"/>
              </a:spcAft>
              <a:defRPr sz="1200">
                <a:solidFill>
                  <a:schemeClr val="tx1"/>
                </a:solidFill>
                <a:latin typeface="Times New Roman" charset="0"/>
              </a:defRPr>
            </a:lvl8pPr>
            <a:lvl9pPr marL="3936147" indent="-231160" eaLnBrk="0" fontAlgn="base" hangingPunct="0">
              <a:spcBef>
                <a:spcPct val="30000"/>
              </a:spcBef>
              <a:spcAft>
                <a:spcPct val="0"/>
              </a:spcAft>
              <a:defRPr sz="1200">
                <a:solidFill>
                  <a:schemeClr val="tx1"/>
                </a:solidFill>
                <a:latin typeface="Times New Roman" charset="0"/>
              </a:defRPr>
            </a:lvl9pPr>
          </a:lstStyle>
          <a:p>
            <a:pPr marL="0" marR="0" lvl="0" indent="0" algn="r" defTabSz="924641" rtl="0" eaLnBrk="1" fontAlgn="base" latinLnBrk="0" hangingPunct="1">
              <a:lnSpc>
                <a:spcPct val="100000"/>
              </a:lnSpc>
              <a:spcBef>
                <a:spcPct val="0"/>
              </a:spcBef>
              <a:spcAft>
                <a:spcPct val="0"/>
              </a:spcAft>
              <a:buClrTx/>
              <a:buSzTx/>
              <a:buFontTx/>
              <a:buNone/>
              <a:tabLst/>
              <a:defRPr/>
            </a:pPr>
            <a:fld id="{F8ABA3B8-B9CE-0F44-A2AA-7787461B5AAF}"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641"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3420707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089">
              <a:defRPr/>
            </a:pPr>
            <a:r>
              <a:rPr lang="en-US" altLang="en-US" sz="1600" b="1" dirty="0"/>
              <a:t>The clinical implications of recognizing mixed rejection are brought out-----by this data on </a:t>
            </a:r>
            <a:r>
              <a:rPr lang="en-US" altLang="en-US" sz="1600" b="1" dirty="0" err="1"/>
              <a:t>rx</a:t>
            </a:r>
            <a:r>
              <a:rPr lang="en-US" altLang="en-US" sz="1600" b="1" dirty="0"/>
              <a:t> interventions implemented in biopsies with-- TCMR with or without ----concurrent ABMR</a:t>
            </a:r>
            <a:endParaRPr lang="en-US" altLang="en-US" dirty="0"/>
          </a:p>
          <a:p>
            <a:pPr defTabSz="939089">
              <a:defRPr/>
            </a:pPr>
            <a:endParaRPr lang="en-US" altLang="en-US" dirty="0"/>
          </a:p>
          <a:p>
            <a:pPr marL="171450" indent="-171450" defTabSz="939089">
              <a:buFontTx/>
              <a:buChar char="-"/>
              <a:defRPr/>
            </a:pPr>
            <a:r>
              <a:rPr lang="en-US" altLang="en-US" dirty="0"/>
              <a:t>In biopsies with </a:t>
            </a:r>
            <a:r>
              <a:rPr lang="en-US" altLang="en-US" b="1" dirty="0"/>
              <a:t>a diagnosis of TCMR with no arteritis </a:t>
            </a:r>
            <a:r>
              <a:rPr lang="en-US" altLang="en-US" b="1" dirty="0" err="1"/>
              <a:t>ie</a:t>
            </a:r>
            <a:r>
              <a:rPr lang="en-US" altLang="en-US" b="1" dirty="0"/>
              <a:t> --a V score of zero---</a:t>
            </a:r>
            <a:r>
              <a:rPr lang="en-US" altLang="en-US" dirty="0"/>
              <a:t>, steroids were given in 100% of cases, and the hazard ratio graft loss was assigned a value of 1.0 (although 15% of patients still lost their grafts in this group, this was not statistically</a:t>
            </a:r>
            <a:r>
              <a:rPr lang="en-US" altLang="en-US" baseline="0" dirty="0"/>
              <a:t> different  from </a:t>
            </a:r>
            <a:r>
              <a:rPr lang="en-US" altLang="en-US" dirty="0"/>
              <a:t>a control group with no documented TCMR)</a:t>
            </a:r>
          </a:p>
          <a:p>
            <a:pPr marL="171450" indent="-171450" defTabSz="939089">
              <a:buFontTx/>
              <a:buChar char="-"/>
              <a:defRPr/>
            </a:pPr>
            <a:endParaRPr lang="en-US" altLang="en-US" dirty="0"/>
          </a:p>
          <a:p>
            <a:pPr defTabSz="939089">
              <a:defRPr/>
            </a:pPr>
            <a:r>
              <a:rPr lang="en-US" altLang="en-US" dirty="0"/>
              <a:t>-</a:t>
            </a:r>
            <a:r>
              <a:rPr lang="en-US" altLang="en-US" b="1" dirty="0"/>
              <a:t>In biopsies with TCMR and intimal arteritis ---which can occur in grade 2A TCMR as well as in ABMR---</a:t>
            </a:r>
            <a:r>
              <a:rPr lang="en-US" altLang="en-US" dirty="0"/>
              <a:t>73% got steroids and an additional 19% got anti-T-cell treatment; -----HR for graft loss was 1.5;  deemed not to be statistically significant   [73+19% = 92%; the remaining 8% got ABMR namely steroids &amp; IVIG but not plasmapheresis or </a:t>
            </a:r>
            <a:r>
              <a:rPr lang="en-US" altLang="en-US" dirty="0" err="1"/>
              <a:t>ritux</a:t>
            </a:r>
            <a:r>
              <a:rPr lang="en-US" altLang="en-US" dirty="0"/>
              <a:t>)</a:t>
            </a:r>
          </a:p>
          <a:p>
            <a:pPr defTabSz="939089">
              <a:defRPr/>
            </a:pPr>
            <a:endParaRPr lang="en-US" altLang="en-US" dirty="0"/>
          </a:p>
          <a:p>
            <a:pPr defTabSz="939089">
              <a:defRPr/>
            </a:pPr>
            <a:r>
              <a:rPr lang="en-US" altLang="en-US" dirty="0"/>
              <a:t>-</a:t>
            </a:r>
            <a:r>
              <a:rPr lang="en-US" altLang="en-US" b="1" dirty="0"/>
              <a:t>Importantly in ABMR without v-lesions</a:t>
            </a:r>
            <a:r>
              <a:rPr lang="en-US" altLang="en-US" dirty="0"/>
              <a:t>, NONE OF THE 73 PATIENTS got any T-cell therapy &amp; the HR graft loss was 2.93 </a:t>
            </a:r>
          </a:p>
          <a:p>
            <a:pPr defTabSz="939089">
              <a:defRPr/>
            </a:pPr>
            <a:endParaRPr lang="en-US" altLang="en-US" b="1" dirty="0"/>
          </a:p>
          <a:p>
            <a:pPr defTabSz="939089">
              <a:defRPr/>
            </a:pPr>
            <a:r>
              <a:rPr lang="en-US" altLang="en-US" b="1" dirty="0"/>
              <a:t>In the ABMR=vasculitis category</a:t>
            </a:r>
            <a:r>
              <a:rPr lang="en-US" altLang="en-US" dirty="0"/>
              <a:t>, only 28% of patients got steroids, and 17% got anti-</a:t>
            </a:r>
            <a:r>
              <a:rPr lang="en-US" altLang="en-US" dirty="0" err="1"/>
              <a:t>Tcelll</a:t>
            </a:r>
            <a:r>
              <a:rPr lang="en-US" altLang="en-US" dirty="0"/>
              <a:t> treatment;   the HR for graft loss after primarily IVIG/</a:t>
            </a:r>
            <a:r>
              <a:rPr lang="en-US" altLang="en-US" dirty="0" err="1"/>
              <a:t>ritux</a:t>
            </a:r>
            <a:r>
              <a:rPr lang="en-US" altLang="en-US" dirty="0"/>
              <a:t> based treatment was 9.07</a:t>
            </a:r>
          </a:p>
          <a:p>
            <a:pPr marL="0" indent="0" defTabSz="939089">
              <a:buFontTx/>
              <a:buNone/>
              <a:defRPr/>
            </a:pPr>
            <a:endParaRPr lang="en-US" altLang="en-US" dirty="0"/>
          </a:p>
          <a:p>
            <a:pPr marL="0" indent="0" defTabSz="939089">
              <a:buFontTx/>
              <a:buNone/>
              <a:defRPr/>
            </a:pPr>
            <a:r>
              <a:rPr lang="en-US" altLang="en-US" dirty="0"/>
              <a:t>IT IS VERY IMPORTANT TO NOTE that 2/3</a:t>
            </a:r>
            <a:r>
              <a:rPr lang="en-US" altLang="en-US" baseline="30000" dirty="0"/>
              <a:t>RD</a:t>
            </a:r>
            <a:r>
              <a:rPr lang="en-US" altLang="en-US" dirty="0"/>
              <a:t> of the biopsies with ABMR had an </a:t>
            </a:r>
            <a:r>
              <a:rPr lang="en-US" altLang="en-US" dirty="0" err="1"/>
              <a:t>i+t</a:t>
            </a:r>
            <a:r>
              <a:rPr lang="en-US" altLang="en-US" dirty="0"/>
              <a:t> score of &gt;3---- and likely---- had a significant component of associated </a:t>
            </a:r>
            <a:r>
              <a:rPr lang="en-US" altLang="en-US" dirty="0" err="1"/>
              <a:t>tcmr</a:t>
            </a:r>
            <a:r>
              <a:rPr lang="en-US" altLang="en-US" dirty="0"/>
              <a:t>; ------It is not unreasonable to suggest that the prognosis here might have been  better if some T-cell therapy had been given. </a:t>
            </a:r>
          </a:p>
          <a:p>
            <a:pPr defTabSz="939089">
              <a:defRPr/>
            </a:pPr>
            <a:endParaRPr lang="en-US" altLang="en-US" dirty="0"/>
          </a:p>
          <a:p>
            <a:pPr defTabSz="939089">
              <a:defRPr/>
            </a:pPr>
            <a:r>
              <a:rPr lang="en-US" altLang="en-US" dirty="0"/>
              <a:t>THIS DATA SUGGESTS THAT:</a:t>
            </a:r>
          </a:p>
          <a:p>
            <a:pPr marL="231160" indent="-231160" defTabSz="939089">
              <a:buFontTx/>
              <a:buAutoNum type="arabicPeriod"/>
              <a:defRPr/>
            </a:pPr>
            <a:r>
              <a:rPr lang="en-US" altLang="en-US" dirty="0"/>
              <a:t>optimal treatment regimens for patients with mixed </a:t>
            </a:r>
            <a:r>
              <a:rPr lang="en-US" altLang="en-US" dirty="0" err="1"/>
              <a:t>ABMR</a:t>
            </a:r>
            <a:r>
              <a:rPr lang="en-US" altLang="en-US" dirty="0"/>
              <a:t>  NEED MORE CAREFUL FUTURE STUDIES. </a:t>
            </a:r>
          </a:p>
          <a:p>
            <a:pPr marL="231160" indent="-231160" defTabSz="939089">
              <a:buFontTx/>
              <a:buAutoNum type="arabicPeriod"/>
              <a:defRPr/>
            </a:pPr>
            <a:r>
              <a:rPr lang="en-US" altLang="en-US" dirty="0" err="1"/>
              <a:t>dICHOTOMIZING</a:t>
            </a:r>
            <a:r>
              <a:rPr lang="en-US" altLang="en-US" dirty="0"/>
              <a:t> EVERY BIOPSY INTO </a:t>
            </a:r>
            <a:r>
              <a:rPr lang="en-US" altLang="en-US" dirty="0" err="1"/>
              <a:t>TCMR</a:t>
            </a:r>
            <a:r>
              <a:rPr lang="en-US" altLang="en-US" dirty="0"/>
              <a:t> AND </a:t>
            </a:r>
            <a:r>
              <a:rPr lang="en-US" altLang="en-US" dirty="0" err="1"/>
              <a:t>ABMR</a:t>
            </a:r>
            <a:r>
              <a:rPr lang="en-US" altLang="en-US" dirty="0"/>
              <a:t>  IS NOT CONDUCIVE TO implementing rational therapy</a:t>
            </a:r>
          </a:p>
          <a:p>
            <a:pPr defTabSz="939089">
              <a:defRPr/>
            </a:pPr>
            <a:endParaRPr lang="en-US" altLang="en-US" dirty="0"/>
          </a:p>
          <a:p>
            <a:pPr defTabSz="939089">
              <a:defRPr/>
            </a:pPr>
            <a:r>
              <a:rPr lang="en-US" altLang="en-US" dirty="0"/>
              <a:t>(FYI::   100% of ABMRs ?without V</a:t>
            </a:r>
            <a:r>
              <a:rPr lang="en-US" altLang="en-US" baseline="0" dirty="0"/>
              <a:t> </a:t>
            </a:r>
            <a:r>
              <a:rPr lang="en-US" altLang="en-US" dirty="0"/>
              <a:t>got steroids (many with IVIG and </a:t>
            </a:r>
            <a:r>
              <a:rPr lang="en-US" altLang="en-US" dirty="0" err="1"/>
              <a:t>Ritux</a:t>
            </a:r>
            <a:r>
              <a:rPr lang="en-US" altLang="en-US" dirty="0"/>
              <a:t> that I have not </a:t>
            </a:r>
            <a:r>
              <a:rPr lang="en-US" altLang="en-US" dirty="0" err="1"/>
              <a:t>tablulated</a:t>
            </a:r>
            <a:r>
              <a:rPr lang="en-US" altLang="en-US" dirty="0"/>
              <a:t> here but for </a:t>
            </a:r>
            <a:r>
              <a:rPr lang="en-US" altLang="en-US" dirty="0" err="1"/>
              <a:t>Nadiad</a:t>
            </a:r>
            <a:r>
              <a:rPr lang="en-US" altLang="en-US" dirty="0"/>
              <a:t> I made a separate ABMR-centric table); </a:t>
            </a:r>
          </a:p>
          <a:p>
            <a:pPr defTabSz="939089">
              <a:defRPr/>
            </a:pPr>
            <a:r>
              <a:rPr lang="en-US" altLang="en-US" dirty="0" err="1"/>
              <a:t>XXXXXXXXXXXXXXXXXXXXXXXXXXXXXXXXXX</a:t>
            </a:r>
            <a:endParaRPr lang="en-US" altLang="en-US" dirty="0"/>
          </a:p>
          <a:p>
            <a:pPr marL="173370" marR="0" lvl="0" indent="-173370" algn="l" defTabSz="939089" rtl="0" eaLnBrk="1" fontAlgn="auto" latinLnBrk="0" hangingPunct="1">
              <a:lnSpc>
                <a:spcPct val="100000"/>
              </a:lnSpc>
              <a:spcBef>
                <a:spcPts val="0"/>
              </a:spcBef>
              <a:spcAft>
                <a:spcPts val="0"/>
              </a:spcAft>
              <a:buClrTx/>
              <a:buSzTx/>
              <a:buFontTx/>
              <a:buChar char="-"/>
              <a:tabLst/>
              <a:defRPr/>
            </a:pPr>
            <a:r>
              <a:rPr lang="en-US" altLang="en-US" dirty="0" err="1"/>
              <a:t>Suppll</a:t>
            </a:r>
            <a:r>
              <a:rPr lang="en-US" altLang="en-US" dirty="0"/>
              <a:t>. fig 3--- You must note that </a:t>
            </a:r>
            <a:r>
              <a:rPr lang="en-US" altLang="en-US" dirty="0" err="1"/>
              <a:t>classfiying</a:t>
            </a:r>
            <a:r>
              <a:rPr lang="en-US" altLang="en-US" dirty="0"/>
              <a:t> vasculitis and implementing plasmapheresis, IVIG, rituximab did show perceptible differences in graft survival already; these measures are important; the issue is more T-cell therapy will make it better</a:t>
            </a:r>
          </a:p>
          <a:p>
            <a:pPr marL="173370" indent="-173370" defTabSz="939089">
              <a:buFontTx/>
              <a:buChar char="-"/>
              <a:defRPr/>
            </a:pPr>
            <a:endParaRPr lang="en-US" altLang="en-US" dirty="0"/>
          </a:p>
          <a:p>
            <a:pPr marL="173370" indent="-173370" defTabSz="939089">
              <a:buFontTx/>
              <a:buChar char="-"/>
              <a:defRPr/>
            </a:pPr>
            <a:r>
              <a:rPr lang="en-US" altLang="en-US" dirty="0"/>
              <a:t>A balanced argument may be the best way to counter clinicians who may get up and say already know steroids and </a:t>
            </a:r>
            <a:r>
              <a:rPr lang="en-US" altLang="en-US" dirty="0" err="1"/>
              <a:t>atg</a:t>
            </a:r>
            <a:r>
              <a:rPr lang="en-US" altLang="en-US" dirty="0"/>
              <a:t> do not work-----(might ask them if they combined with </a:t>
            </a:r>
            <a:r>
              <a:rPr lang="en-US" altLang="en-US" dirty="0" err="1"/>
              <a:t>ritux</a:t>
            </a:r>
            <a:r>
              <a:rPr lang="en-US" altLang="en-US" dirty="0"/>
              <a:t> </a:t>
            </a:r>
            <a:r>
              <a:rPr lang="en-US" altLang="en-US" dirty="0" err="1"/>
              <a:t>ivig</a:t>
            </a:r>
            <a:r>
              <a:rPr lang="en-US" altLang="en-US" dirty="0"/>
              <a:t>, or considered that too heavy a hit–-- also we need to leave the door open for safer T-cell therapies in the future</a:t>
            </a:r>
          </a:p>
          <a:p>
            <a:pPr marL="0" marR="0" lvl="0" indent="0" algn="l" defTabSz="939089"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39089" rtl="0" eaLnBrk="1" fontAlgn="auto" latinLnBrk="0" hangingPunct="1">
              <a:lnSpc>
                <a:spcPct val="100000"/>
              </a:lnSpc>
              <a:spcBef>
                <a:spcPts val="0"/>
              </a:spcBef>
              <a:spcAft>
                <a:spcPts val="0"/>
              </a:spcAft>
              <a:buClrTx/>
              <a:buSzTx/>
              <a:buFontTx/>
              <a:buNone/>
              <a:tabLst/>
              <a:defRPr/>
            </a:pPr>
            <a:r>
              <a:rPr lang="en-US" altLang="en-US" dirty="0"/>
              <a:t>If somebody offers data saying the reverse, thanks for sharing your experience; I think it will be desirable that similar data be collected from other medical centers, to see if the conclusions apply to more diverse populations, under different immunosuppressive regimens</a:t>
            </a:r>
          </a:p>
          <a:p>
            <a:pPr marL="0" indent="0" defTabSz="939089">
              <a:buFontTx/>
              <a:buNone/>
              <a:defRPr/>
            </a:pPr>
            <a:r>
              <a:rPr lang="en-US" altLang="en-US" dirty="0" err="1"/>
              <a:t>xxxxxxxxxxxxxxxxxxxxxxxxxxxxxxxx</a:t>
            </a:r>
            <a:endParaRPr lang="en-US" altLang="en-US" dirty="0"/>
          </a:p>
          <a:p>
            <a:pPr marL="173370" indent="-173370" defTabSz="939089">
              <a:buFontTx/>
              <a:buChar char="-"/>
              <a:defRPr/>
            </a:pPr>
            <a:r>
              <a:rPr lang="en-US" altLang="en-US" dirty="0"/>
              <a:t>the mean i-score was even higher, </a:t>
            </a:r>
            <a:r>
              <a:rPr lang="en-US" altLang="en-US" dirty="0" err="1"/>
              <a:t>ie</a:t>
            </a:r>
            <a:r>
              <a:rPr lang="en-US" altLang="en-US" dirty="0"/>
              <a:t> about 1.3 (estimated by me from the graphs in the paper, &amp; mean implies some cases were higher), and surely these T-cells were contributing to tissue injury, even if for the sake of argument we accept that the influx of T-cells in ALL of these biopsies was secondary to antibody injury, ALTHOUGH in reality at least some of these biopsies might have started out as TCMR, which might have been the sensitizing event that led to antibody formation</a:t>
            </a:r>
          </a:p>
          <a:p>
            <a:pPr defTabSz="939089">
              <a:defRPr/>
            </a:pPr>
            <a:r>
              <a:rPr lang="en-US" altLang="en-US" dirty="0"/>
              <a:t>.</a:t>
            </a:r>
          </a:p>
          <a:p>
            <a:pPr defTabSz="939089">
              <a:defRPr/>
            </a:pPr>
            <a:r>
              <a:rPr lang="en-US" altLang="en-US" dirty="0" err="1"/>
              <a:t>Xxxxxxxxxxxxxxxxxxxxxxxxxxxxx</a:t>
            </a:r>
            <a:endParaRPr lang="en-US" altLang="en-US" dirty="0"/>
          </a:p>
          <a:p>
            <a:pPr defTabSz="939089">
              <a:defRPr/>
            </a:pPr>
            <a:endParaRPr lang="en-US" altLang="en-US" dirty="0"/>
          </a:p>
          <a:p>
            <a:pPr defTabSz="939089">
              <a:defRPr/>
            </a:pPr>
            <a:r>
              <a:rPr lang="en-US" altLang="en-US" dirty="0"/>
              <a:t>Odds ratio of 2.0 in logistic regression is a increase in probability  </a:t>
            </a:r>
            <a:r>
              <a:rPr lang="en-US" altLang="en-US" dirty="0" err="1"/>
              <a:t>eg</a:t>
            </a:r>
            <a:r>
              <a:rPr lang="en-US" altLang="en-US" dirty="0"/>
              <a:t> from 1/3=0.33  to 2/3=0.66 (and importantly it can not double if already more than 0.5)</a:t>
            </a:r>
          </a:p>
          <a:p>
            <a:pPr defTabSz="939089">
              <a:defRPr/>
            </a:pPr>
            <a:r>
              <a:rPr lang="en-US" altLang="en-US" b="1" dirty="0"/>
              <a:t>Hazard ratio </a:t>
            </a:r>
            <a:r>
              <a:rPr lang="en-US" altLang="en-US" dirty="0"/>
              <a:t>of 2.0 in Cox regression means </a:t>
            </a:r>
            <a:r>
              <a:rPr lang="en-US" altLang="en-US" b="1" dirty="0"/>
              <a:t>event will occur twice as more often </a:t>
            </a:r>
            <a:r>
              <a:rPr lang="en-US" altLang="en-US" dirty="0"/>
              <a:t>(can happen </a:t>
            </a:r>
            <a:r>
              <a:rPr lang="en-US" altLang="en-US" b="1" dirty="0"/>
              <a:t>even if probability is &gt;0.5</a:t>
            </a:r>
            <a:r>
              <a:rPr lang="en-US" altLang="en-US" dirty="0"/>
              <a:t>; corollary is that OR and HR in favor of an event are similar if probabilities are low)</a:t>
            </a:r>
          </a:p>
        </p:txBody>
      </p:sp>
      <p:sp>
        <p:nvSpPr>
          <p:cNvPr id="283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51271" indent="-288950">
              <a:spcBef>
                <a:spcPct val="30000"/>
              </a:spcBef>
              <a:defRPr sz="1200">
                <a:solidFill>
                  <a:schemeClr val="tx1"/>
                </a:solidFill>
                <a:latin typeface="Times New Roman" charset="0"/>
              </a:defRPr>
            </a:lvl2pPr>
            <a:lvl3pPr marL="1155802" indent="-231160">
              <a:spcBef>
                <a:spcPct val="30000"/>
              </a:spcBef>
              <a:defRPr sz="1200">
                <a:solidFill>
                  <a:schemeClr val="tx1"/>
                </a:solidFill>
                <a:latin typeface="Times New Roman" charset="0"/>
              </a:defRPr>
            </a:lvl3pPr>
            <a:lvl4pPr marL="1618122" indent="-231160">
              <a:spcBef>
                <a:spcPct val="30000"/>
              </a:spcBef>
              <a:defRPr sz="1200">
                <a:solidFill>
                  <a:schemeClr val="tx1"/>
                </a:solidFill>
                <a:latin typeface="Times New Roman" charset="0"/>
              </a:defRPr>
            </a:lvl4pPr>
            <a:lvl5pPr marL="2080443" indent="-231160">
              <a:spcBef>
                <a:spcPct val="30000"/>
              </a:spcBef>
              <a:defRPr sz="1200">
                <a:solidFill>
                  <a:schemeClr val="tx1"/>
                </a:solidFill>
                <a:latin typeface="Times New Roman" charset="0"/>
              </a:defRPr>
            </a:lvl5pPr>
            <a:lvl6pPr marL="2542764" indent="-231160" eaLnBrk="0" fontAlgn="base" hangingPunct="0">
              <a:spcBef>
                <a:spcPct val="30000"/>
              </a:spcBef>
              <a:spcAft>
                <a:spcPct val="0"/>
              </a:spcAft>
              <a:defRPr sz="1200">
                <a:solidFill>
                  <a:schemeClr val="tx1"/>
                </a:solidFill>
                <a:latin typeface="Times New Roman" charset="0"/>
              </a:defRPr>
            </a:lvl6pPr>
            <a:lvl7pPr marL="3005084" indent="-231160" eaLnBrk="0" fontAlgn="base" hangingPunct="0">
              <a:spcBef>
                <a:spcPct val="30000"/>
              </a:spcBef>
              <a:spcAft>
                <a:spcPct val="0"/>
              </a:spcAft>
              <a:defRPr sz="1200">
                <a:solidFill>
                  <a:schemeClr val="tx1"/>
                </a:solidFill>
                <a:latin typeface="Times New Roman" charset="0"/>
              </a:defRPr>
            </a:lvl7pPr>
            <a:lvl8pPr marL="3467405" indent="-231160" eaLnBrk="0" fontAlgn="base" hangingPunct="0">
              <a:spcBef>
                <a:spcPct val="30000"/>
              </a:spcBef>
              <a:spcAft>
                <a:spcPct val="0"/>
              </a:spcAft>
              <a:defRPr sz="1200">
                <a:solidFill>
                  <a:schemeClr val="tx1"/>
                </a:solidFill>
                <a:latin typeface="Times New Roman" charset="0"/>
              </a:defRPr>
            </a:lvl8pPr>
            <a:lvl9pPr marL="3929725" indent="-231160" eaLnBrk="0" fontAlgn="base" hangingPunct="0">
              <a:spcBef>
                <a:spcPct val="30000"/>
              </a:spcBef>
              <a:spcAft>
                <a:spcPct val="0"/>
              </a:spcAft>
              <a:defRPr sz="1200">
                <a:solidFill>
                  <a:schemeClr val="tx1"/>
                </a:solidFill>
                <a:latin typeface="Times New Roman" charset="0"/>
              </a:defRPr>
            </a:lvl9pPr>
          </a:lstStyle>
          <a:p>
            <a:pPr marL="0" marR="0" lvl="0" indent="0" algn="r" defTabSz="924641" rtl="0" eaLnBrk="1" fontAlgn="base" latinLnBrk="0" hangingPunct="1">
              <a:lnSpc>
                <a:spcPct val="100000"/>
              </a:lnSpc>
              <a:spcBef>
                <a:spcPct val="0"/>
              </a:spcBef>
              <a:spcAft>
                <a:spcPct val="0"/>
              </a:spcAft>
              <a:buClrTx/>
              <a:buSzTx/>
              <a:buFontTx/>
              <a:buNone/>
              <a:tabLst/>
              <a:defRPr/>
            </a:pPr>
            <a:fld id="{40F9477E-C7F3-624B-AC8C-11A1BB9FA315}"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641"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4212547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dirty="0"/>
          </a:p>
          <a:p>
            <a:pPr>
              <a:defRPr/>
            </a:pPr>
            <a:endParaRPr lang="en-US" altLang="en-US" dirty="0"/>
          </a:p>
          <a:p>
            <a:pPr marL="173370" indent="-173370">
              <a:buFontTx/>
              <a:buChar char="-"/>
              <a:defRPr/>
            </a:pPr>
            <a:r>
              <a:rPr lang="en-US" altLang="en-US" dirty="0">
                <a:solidFill>
                  <a:srgbClr val="000000"/>
                </a:solidFill>
              </a:rPr>
              <a:t>Must be a COOT point: There is not enough hard data available at this time to determine how often antibodies precede T-cell influx and vice versa. It is likely that both scenarios exist but their relative frequency is unknown. Molecular studies show that the burden of cytotoxic T lymphocytes in </a:t>
            </a:r>
            <a:r>
              <a:rPr lang="en-US" altLang="en-US" dirty="0" err="1">
                <a:solidFill>
                  <a:srgbClr val="000000"/>
                </a:solidFill>
              </a:rPr>
              <a:t>TCMR</a:t>
            </a:r>
            <a:r>
              <a:rPr lang="en-US" altLang="en-US" dirty="0">
                <a:solidFill>
                  <a:srgbClr val="000000"/>
                </a:solidFill>
              </a:rPr>
              <a:t> can be comparable to </a:t>
            </a:r>
            <a:r>
              <a:rPr lang="en-US" altLang="en-US" dirty="0" err="1">
                <a:solidFill>
                  <a:srgbClr val="000000"/>
                </a:solidFill>
              </a:rPr>
              <a:t>ABMR</a:t>
            </a:r>
            <a:r>
              <a:rPr lang="en-US" altLang="en-US" dirty="0">
                <a:solidFill>
                  <a:srgbClr val="000000"/>
                </a:solidFill>
              </a:rPr>
              <a:t> (33).</a:t>
            </a:r>
          </a:p>
          <a:p>
            <a:pPr>
              <a:defRPr/>
            </a:pPr>
            <a:endParaRPr lang="en-US" altLang="en-US" dirty="0"/>
          </a:p>
          <a:p>
            <a:pPr>
              <a:defRPr/>
            </a:pPr>
            <a:r>
              <a:rPr lang="en-US" altLang="en-US" dirty="0"/>
              <a:t>xxxxxxxxxxxxxxxxxxxxxxxxxxxxxxxxxxxxxxxxxxxxxxxxxxxxxxxxxxxxxxxxxxxx</a:t>
            </a:r>
          </a:p>
          <a:p>
            <a:pPr>
              <a:defRPr/>
            </a:pPr>
            <a:r>
              <a:rPr lang="en-US" altLang="en-US" dirty="0"/>
              <a:t> examination of a single biopsy  cannot determine whether (a) </a:t>
            </a:r>
            <a:r>
              <a:rPr lang="en-US" altLang="en-US" dirty="0" err="1"/>
              <a:t>ABMR</a:t>
            </a:r>
            <a:r>
              <a:rPr lang="en-US" altLang="en-US" dirty="0"/>
              <a:t> occurred first with a secondary influx of T-cells, or (b) whether </a:t>
            </a:r>
            <a:r>
              <a:rPr lang="en-US" altLang="en-US" dirty="0" err="1"/>
              <a:t>TCMR</a:t>
            </a:r>
            <a:r>
              <a:rPr lang="en-US" altLang="en-US" dirty="0"/>
              <a:t> exposed epitopes which then elicited antibody formation (</a:t>
            </a:r>
            <a:r>
              <a:rPr lang="en-US" altLang="en-US" dirty="0">
                <a:hlinkClick r:id="rId3" action="ppaction://hlinkfile" tooltip="Subramanian, 2014 #6033"/>
              </a:rPr>
              <a:t>27</a:t>
            </a:r>
            <a:r>
              <a:rPr lang="en-US" altLang="en-US" dirty="0"/>
              <a:t>). Clinically, it has been observed that </a:t>
            </a:r>
            <a:r>
              <a:rPr lang="en-US" altLang="en-US" dirty="0" err="1"/>
              <a:t>ABMR</a:t>
            </a:r>
            <a:r>
              <a:rPr lang="en-US" altLang="en-US" dirty="0"/>
              <a:t> can be preceded by one or more episodes of </a:t>
            </a:r>
            <a:r>
              <a:rPr lang="en-US" altLang="en-US" dirty="0" err="1"/>
              <a:t>TCMR</a:t>
            </a:r>
            <a:r>
              <a:rPr lang="en-US" altLang="en-US" dirty="0"/>
              <a:t> (</a:t>
            </a:r>
            <a:r>
              <a:rPr lang="en-US" altLang="en-US" dirty="0">
                <a:hlinkClick r:id="rId4" action="ppaction://hlinkfile" tooltip="Moreso, 2012 #4225"/>
              </a:rPr>
              <a:t>11</a:t>
            </a:r>
            <a:r>
              <a:rPr lang="en-US" altLang="en-US" dirty="0"/>
              <a:t>, </a:t>
            </a:r>
            <a:r>
              <a:rPr lang="en-US" altLang="en-US" dirty="0">
                <a:hlinkClick r:id="rId5" action="ppaction://hlinkfile" tooltip="Gloor, 2007 #4253"/>
              </a:rPr>
              <a:t>28</a:t>
            </a:r>
            <a:r>
              <a:rPr lang="en-US" altLang="en-US" dirty="0"/>
              <a:t>), some of which may be subclinical (</a:t>
            </a:r>
            <a:r>
              <a:rPr lang="en-US" altLang="en-US" dirty="0">
                <a:hlinkClick r:id="rId6" action="ppaction://hlinkfile" tooltip="Wiebe, 2012 #6065"/>
              </a:rPr>
              <a:t>29</a:t>
            </a:r>
            <a:r>
              <a:rPr lang="en-US" altLang="en-US" dirty="0"/>
              <a:t>, </a:t>
            </a:r>
            <a:r>
              <a:rPr lang="en-US" altLang="en-US" dirty="0">
                <a:hlinkClick r:id="rId7" action="ppaction://hlinkfile" tooltip="Kraus, 2009 #6068"/>
              </a:rPr>
              <a:t>30</a:t>
            </a:r>
            <a:r>
              <a:rPr lang="en-US" altLang="en-US" dirty="0"/>
              <a:t>). Conversely, the presence of </a:t>
            </a:r>
            <a:r>
              <a:rPr lang="en-US" altLang="en-US" dirty="0" err="1"/>
              <a:t>DSA</a:t>
            </a:r>
            <a:r>
              <a:rPr lang="en-US" altLang="en-US" dirty="0"/>
              <a:t> at implantation is associated with subsequent </a:t>
            </a:r>
            <a:r>
              <a:rPr lang="en-US" altLang="en-US" dirty="0" err="1"/>
              <a:t>TCMR</a:t>
            </a:r>
            <a:r>
              <a:rPr lang="en-US" altLang="en-US" dirty="0"/>
              <a:t>  (</a:t>
            </a:r>
            <a:r>
              <a:rPr lang="en-US" altLang="en-US" dirty="0">
                <a:hlinkClick r:id="rId8" action="ppaction://hlinkfile" tooltip="Dunn, 2011 #5923"/>
              </a:rPr>
              <a:t>31</a:t>
            </a:r>
            <a:r>
              <a:rPr lang="en-US" altLang="en-US" dirty="0"/>
              <a:t>), which affects graft outcome (</a:t>
            </a:r>
            <a:r>
              <a:rPr lang="en-US" altLang="en-US" dirty="0">
                <a:hlinkClick r:id="rId9" action="ppaction://hlinkfile" tooltip="Kim, 2014 #6036"/>
              </a:rPr>
              <a:t>32</a:t>
            </a:r>
            <a:r>
              <a:rPr lang="en-US" altLang="en-US" dirty="0"/>
              <a:t>). There is not enough hard data available at this time to determine how often antibodies precede T-cell influx and vice versa. It is likely that both scenarios exist but their relative frequency is unknown. Molecular studies show that the burden of cytotoxic T lymphocytes in TCMR can be comparable to ABMR (33).staining, and presence of donor specific antibodies (</a:t>
            </a:r>
            <a:r>
              <a:rPr lang="en-US" altLang="en-US" dirty="0">
                <a:hlinkClick r:id="rId10" action="ppaction://hlinkfile" tooltip="Mannon, 2010 #5885"/>
              </a:rPr>
              <a:t>25</a:t>
            </a:r>
            <a:r>
              <a:rPr lang="en-US" altLang="en-US" dirty="0"/>
              <a:t>). Molecular studies have confirmed that patients with  progressive chronic diseases express high levels of acute kidney injury transcripts (</a:t>
            </a:r>
            <a:r>
              <a:rPr lang="en-US" altLang="en-US" dirty="0">
                <a:hlinkClick r:id="rId10" action="ppaction://hlinkfile" tooltip="Mannon, 2010 #5885"/>
              </a:rPr>
              <a:t>25</a:t>
            </a:r>
            <a:r>
              <a:rPr lang="en-US" altLang="en-US" dirty="0"/>
              <a:t>, </a:t>
            </a:r>
            <a:r>
              <a:rPr lang="en-US" altLang="en-US" dirty="0">
                <a:hlinkClick r:id="rId11" action="ppaction://hlinkfile" tooltip="Famulski, 2013 #5884"/>
              </a:rPr>
              <a:t>26</a:t>
            </a:r>
            <a:endParaRPr lang="en-US" altLang="en-US" dirty="0"/>
          </a:p>
        </p:txBody>
      </p:sp>
      <p:sp>
        <p:nvSpPr>
          <p:cNvPr id="282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52877" indent="-288950">
              <a:spcBef>
                <a:spcPct val="30000"/>
              </a:spcBef>
              <a:defRPr sz="1200">
                <a:solidFill>
                  <a:schemeClr val="tx1"/>
                </a:solidFill>
                <a:latin typeface="Times New Roman" charset="0"/>
              </a:defRPr>
            </a:lvl2pPr>
            <a:lvl3pPr marL="1159012" indent="-231160">
              <a:spcBef>
                <a:spcPct val="30000"/>
              </a:spcBef>
              <a:defRPr sz="1200">
                <a:solidFill>
                  <a:schemeClr val="tx1"/>
                </a:solidFill>
                <a:latin typeface="Times New Roman" charset="0"/>
              </a:defRPr>
            </a:lvl3pPr>
            <a:lvl4pPr marL="1622939" indent="-231160">
              <a:spcBef>
                <a:spcPct val="30000"/>
              </a:spcBef>
              <a:defRPr sz="1200">
                <a:solidFill>
                  <a:schemeClr val="tx1"/>
                </a:solidFill>
                <a:latin typeface="Times New Roman" charset="0"/>
              </a:defRPr>
            </a:lvl4pPr>
            <a:lvl5pPr marL="2086864" indent="-231160">
              <a:spcBef>
                <a:spcPct val="30000"/>
              </a:spcBef>
              <a:defRPr sz="1200">
                <a:solidFill>
                  <a:schemeClr val="tx1"/>
                </a:solidFill>
                <a:latin typeface="Times New Roman" charset="0"/>
              </a:defRPr>
            </a:lvl5pPr>
            <a:lvl6pPr marL="2549185" indent="-231160" eaLnBrk="0" fontAlgn="base" hangingPunct="0">
              <a:spcBef>
                <a:spcPct val="30000"/>
              </a:spcBef>
              <a:spcAft>
                <a:spcPct val="0"/>
              </a:spcAft>
              <a:defRPr sz="1200">
                <a:solidFill>
                  <a:schemeClr val="tx1"/>
                </a:solidFill>
                <a:latin typeface="Times New Roman" charset="0"/>
              </a:defRPr>
            </a:lvl6pPr>
            <a:lvl7pPr marL="3011505" indent="-231160" eaLnBrk="0" fontAlgn="base" hangingPunct="0">
              <a:spcBef>
                <a:spcPct val="30000"/>
              </a:spcBef>
              <a:spcAft>
                <a:spcPct val="0"/>
              </a:spcAft>
              <a:defRPr sz="1200">
                <a:solidFill>
                  <a:schemeClr val="tx1"/>
                </a:solidFill>
                <a:latin typeface="Times New Roman" charset="0"/>
              </a:defRPr>
            </a:lvl7pPr>
            <a:lvl8pPr marL="3473826" indent="-231160" eaLnBrk="0" fontAlgn="base" hangingPunct="0">
              <a:spcBef>
                <a:spcPct val="30000"/>
              </a:spcBef>
              <a:spcAft>
                <a:spcPct val="0"/>
              </a:spcAft>
              <a:defRPr sz="1200">
                <a:solidFill>
                  <a:schemeClr val="tx1"/>
                </a:solidFill>
                <a:latin typeface="Times New Roman" charset="0"/>
              </a:defRPr>
            </a:lvl8pPr>
            <a:lvl9pPr marL="3936147" indent="-231160" eaLnBrk="0" fontAlgn="base" hangingPunct="0">
              <a:spcBef>
                <a:spcPct val="30000"/>
              </a:spcBef>
              <a:spcAft>
                <a:spcPct val="0"/>
              </a:spcAft>
              <a:defRPr sz="1200">
                <a:solidFill>
                  <a:schemeClr val="tx1"/>
                </a:solidFill>
                <a:latin typeface="Times New Roman" charset="0"/>
              </a:defRPr>
            </a:lvl9pPr>
          </a:lstStyle>
          <a:p>
            <a:pPr marL="0" marR="0" lvl="0" indent="0" algn="r" defTabSz="924641" rtl="0" eaLnBrk="1" fontAlgn="base" latinLnBrk="0" hangingPunct="1">
              <a:lnSpc>
                <a:spcPct val="100000"/>
              </a:lnSpc>
              <a:spcBef>
                <a:spcPct val="0"/>
              </a:spcBef>
              <a:spcAft>
                <a:spcPct val="0"/>
              </a:spcAft>
              <a:buClrTx/>
              <a:buSzTx/>
              <a:buFontTx/>
              <a:buNone/>
              <a:tabLst/>
              <a:defRPr/>
            </a:pPr>
            <a:fld id="{F729977B-1F8B-1141-9856-7D9357EA3D47}"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641"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2249676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want to show a follow up biopsy from this patient after an interval of 6 months</a:t>
            </a:r>
          </a:p>
        </p:txBody>
      </p:sp>
      <p:sp>
        <p:nvSpPr>
          <p:cNvPr id="4" name="Slide Number Placeholder 3"/>
          <p:cNvSpPr>
            <a:spLocks noGrp="1"/>
          </p:cNvSpPr>
          <p:nvPr>
            <p:ph type="sldNum" sz="quarter" idx="5"/>
          </p:nvPr>
        </p:nvSpPr>
        <p:spPr/>
        <p:txBody>
          <a:bodyPr/>
          <a:lstStyle/>
          <a:p>
            <a:fld id="{E4D4DE16-B486-4E05-8336-62B4D10A5AC9}" type="slidenum">
              <a:rPr lang="en-US" smtClean="0"/>
              <a:t>25</a:t>
            </a:fld>
            <a:endParaRPr lang="en-US"/>
          </a:p>
        </p:txBody>
      </p:sp>
    </p:spTree>
    <p:extLst>
      <p:ext uri="{BB962C8B-B14F-4D97-AF65-F5344CB8AC3E}">
        <p14:creationId xmlns:p14="http://schemas.microsoft.com/office/powerpoint/2010/main" val="119825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3956050" y="0"/>
            <a:ext cx="30289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7267" name="Rectangle 3"/>
          <p:cNvSpPr>
            <a:spLocks noChangeArrowheads="1"/>
          </p:cNvSpPr>
          <p:nvPr/>
        </p:nvSpPr>
        <p:spPr bwMode="auto">
          <a:xfrm>
            <a:off x="3956050" y="8807450"/>
            <a:ext cx="30289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US" altLang="en-US" sz="1000" b="0" i="1" u="none" strike="noStrike" kern="0" cap="none" spc="0" normalizeH="0" baseline="0" noProof="0">
                <a:ln>
                  <a:noFill/>
                </a:ln>
                <a:solidFill>
                  <a:prstClr val="black"/>
                </a:solidFill>
                <a:effectLst/>
                <a:uLnTx/>
                <a:uFillTx/>
                <a:latin typeface="Times New Roman" panose="02020603050405020304" pitchFamily="18" charset="0"/>
                <a:ea typeface="+mn-ea"/>
                <a:cs typeface="+mn-cs"/>
              </a:rPr>
              <a:t>1</a:t>
            </a:r>
          </a:p>
        </p:txBody>
      </p:sp>
      <p:sp>
        <p:nvSpPr>
          <p:cNvPr id="267268" name="Rectangle 4"/>
          <p:cNvSpPr>
            <a:spLocks noChangeArrowheads="1"/>
          </p:cNvSpPr>
          <p:nvPr/>
        </p:nvSpPr>
        <p:spPr bwMode="auto">
          <a:xfrm>
            <a:off x="0" y="880745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7269" name="Rectangle 5"/>
          <p:cNvSpPr>
            <a:spLocks noChangeArrowheads="1"/>
          </p:cNvSpPr>
          <p:nvPr/>
        </p:nvSpPr>
        <p:spPr bwMode="auto">
          <a:xfrm>
            <a:off x="0" y="0"/>
            <a:ext cx="30273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7270" name="Rectangle 6"/>
          <p:cNvSpPr>
            <a:spLocks noGrp="1" noRot="1" noChangeAspect="1" noChangeArrowheads="1" noTextEdit="1"/>
          </p:cNvSpPr>
          <p:nvPr>
            <p:ph type="sldImg"/>
          </p:nvPr>
        </p:nvSpPr>
        <p:spPr>
          <a:xfrm>
            <a:off x="1184275" y="701675"/>
            <a:ext cx="4618038" cy="3463925"/>
          </a:xfrm>
          <a:ln w="12700" cap="flat">
            <a:solidFill>
              <a:schemeClr val="tx1"/>
            </a:solidFill>
          </a:ln>
        </p:spPr>
      </p:sp>
      <p:sp>
        <p:nvSpPr>
          <p:cNvPr id="267271" name="Rectangle 7"/>
          <p:cNvSpPr>
            <a:spLocks noGrp="1" noChangeArrowheads="1"/>
          </p:cNvSpPr>
          <p:nvPr>
            <p:ph type="body" idx="1"/>
          </p:nvPr>
        </p:nvSpPr>
        <p:spPr>
          <a:xfrm>
            <a:off x="931863" y="4400550"/>
            <a:ext cx="5119687" cy="4173538"/>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baseline="0" dirty="0"/>
              <a:t>The point I want to make is that even treated active ABMR can culminate in mixed ca TCMR and chronic ABMR.</a:t>
            </a:r>
          </a:p>
          <a:p>
            <a:endParaRPr lang="en-US" altLang="en-US" baseline="0" dirty="0"/>
          </a:p>
          <a:p>
            <a:r>
              <a:rPr lang="en-US" altLang="en-US" dirty="0"/>
              <a:t>The left panel</a:t>
            </a:r>
            <a:r>
              <a:rPr lang="en-US" altLang="en-US" baseline="0" dirty="0"/>
              <a:t> shows that ongoing glomerulitis has led to extensive double contouring of the glomerular capillary loops: this is the lesion we call chronic transplant glomerulopathy, and is a diagnostic criterion for chronic active or chronic inactive ABMR</a:t>
            </a:r>
          </a:p>
          <a:p>
            <a:endParaRPr lang="en-US" altLang="en-US" baseline="0" dirty="0"/>
          </a:p>
          <a:p>
            <a:r>
              <a:rPr lang="en-US" altLang="en-US" baseline="0" dirty="0"/>
              <a:t>The middle panel brings out  </a:t>
            </a:r>
            <a:r>
              <a:rPr lang="en-US" altLang="en-US" b="1" baseline="0" dirty="0"/>
              <a:t>extensive i-IFTA with a score of 3</a:t>
            </a:r>
            <a:r>
              <a:rPr lang="en-US" altLang="en-US" baseline="0" dirty="0"/>
              <a:t>. -------</a:t>
            </a:r>
            <a:r>
              <a:rPr lang="en-US" altLang="en-US" b="1" baseline="0" dirty="0"/>
              <a:t>i-Banff &amp; t-Banff </a:t>
            </a:r>
            <a:r>
              <a:rPr lang="en-US" altLang="en-US" baseline="0" dirty="0"/>
              <a:t>scores </a:t>
            </a:r>
            <a:r>
              <a:rPr lang="en-US" altLang="en-US" b="1" baseline="0" dirty="0"/>
              <a:t>could not be assigned </a:t>
            </a:r>
            <a:r>
              <a:rPr lang="en-US" altLang="en-US" baseline="0" dirty="0"/>
              <a:t>as THERE WERE NO AREAS WITHOUT IFTA ---- c4d and DSA were positive, as they were at the time of the initial biopsies</a:t>
            </a:r>
          </a:p>
          <a:p>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aseline="0" dirty="0"/>
              <a:t>RIGHT PANEL----------At </a:t>
            </a:r>
            <a:r>
              <a:rPr lang="en-US" altLang="en-US" baseline="0" dirty="0" err="1"/>
              <a:t>hpf</a:t>
            </a:r>
            <a:r>
              <a:rPr lang="en-US" altLang="en-US" baseline="0" dirty="0"/>
              <a:t> I was able to </a:t>
            </a:r>
            <a:r>
              <a:rPr lang="en-US" altLang="en-US" dirty="0"/>
              <a:t>find t2 tubulitis in moderately atrophic tubules -----even though other tubules nearby were severely atrophic----------------</a:t>
            </a:r>
            <a:r>
              <a:rPr lang="en-US" altLang="en-US" baseline="0" dirty="0"/>
              <a:t>So I made a diagnosis of chronic active TCMR on top of chronic active ABMR,---- so that it becomes a mixed chronic active ABMR and TCMR .</a:t>
            </a: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baseline="0" dirty="0"/>
              <a:t>xxxxxxxxxxxxxxxxxxxxxxxxxxxxxxxxxxxxxxxxxxxxxxxxxxxxxxxxxxxxxxxxxxxxxxxxx</a:t>
            </a:r>
          </a:p>
          <a:p>
            <a:endParaRPr lang="en-US" altLang="en-US" baseline="0" dirty="0"/>
          </a:p>
          <a:p>
            <a:r>
              <a:rPr lang="en-US" altLang="en-US" baseline="0" dirty="0"/>
              <a:t>The </a:t>
            </a:r>
            <a:r>
              <a:rPr lang="en-US" altLang="en-US" b="1" baseline="0" dirty="0"/>
              <a:t>discrepancy between </a:t>
            </a:r>
            <a:r>
              <a:rPr lang="en-US" altLang="en-US" baseline="0" dirty="0"/>
              <a:t>the pathology and the clinical findings was -----that the </a:t>
            </a:r>
            <a:r>
              <a:rPr lang="en-US" altLang="en-US" b="1" baseline="0" dirty="0"/>
              <a:t>nephrologist</a:t>
            </a:r>
            <a:r>
              <a:rPr lang="en-US" altLang="en-US" baseline="0" dirty="0"/>
              <a:t> had made a diagnosis of </a:t>
            </a:r>
            <a:r>
              <a:rPr lang="en-US" altLang="en-US" b="1" baseline="0" dirty="0"/>
              <a:t>ACUTE TCMR</a:t>
            </a:r>
            <a:r>
              <a:rPr lang="en-US" altLang="en-US" baseline="0" dirty="0"/>
              <a:t>.</a:t>
            </a:r>
          </a:p>
          <a:p>
            <a:endParaRPr lang="en-US" altLang="en-US" baseline="0" dirty="0"/>
          </a:p>
          <a:p>
            <a:r>
              <a:rPr lang="en-US" altLang="en-US" baseline="0" dirty="0"/>
              <a:t>This is not really a discrepancy if we keep in mind that  ----chronic active TCMR can HAVE AN ACUTE RISE OF CREATININE---&amp; for therapeutic purposes – SOME OF THESE PATIENTS can be considered an ACUTE TCMR superimposed on IFTA.</a:t>
            </a:r>
          </a:p>
          <a:p>
            <a:endParaRPr lang="en-US" altLang="en-US" baseline="0" dirty="0"/>
          </a:p>
          <a:p>
            <a:r>
              <a:rPr lang="en-US" altLang="en-US" baseline="0" dirty="0"/>
              <a:t>PARENTHETICALLY,--- Banff rules allow for a diagnosis of ACUTE TCMR ----only if sufficient inflammation and tubulitis are found in non-scarred areas (though mild atrophy surrogate for mild IFTA is apparently allowed), ----but I frequently see CLINICALLY ACUTE  TCMR in a biopsy that shows </a:t>
            </a:r>
            <a:r>
              <a:rPr lang="en-US" altLang="en-US" baseline="0" dirty="0" err="1"/>
              <a:t>inflamm</a:t>
            </a:r>
            <a:r>
              <a:rPr lang="en-US" altLang="en-US" baseline="0" dirty="0"/>
              <a:t> and tubulitis only in fibrotic areas-----------IN FACT WHEN THE Banff 2017 </a:t>
            </a:r>
            <a:r>
              <a:rPr lang="en-US" altLang="en-US" baseline="0" dirty="0" err="1"/>
              <a:t>defn</a:t>
            </a:r>
            <a:r>
              <a:rPr lang="en-US" altLang="en-US" baseline="0" dirty="0"/>
              <a:t> of ca-TCMR was formulated, ONE COMPETING PROPOSAL THAT GOT VOTED OUT---was that the report these cases out as acute TCMR superimposed on IFTA, ---(---only applicable if there was non-scarred tubulitis) </a:t>
            </a:r>
          </a:p>
          <a:p>
            <a:r>
              <a:rPr lang="en-US" altLang="en-US" baseline="0" dirty="0"/>
              <a:t>INDEED a Banff survey indicated that many clinicians agree with this approach, though most = 80% treat at least some of these patients with steroids (64% do not ROUTINELY treat acute TCMR in this setting)</a:t>
            </a:r>
          </a:p>
          <a:p>
            <a:endParaRPr lang="en-US" alt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Unfortunately, I am aware that some clinicians latch on to the word chronic in a pathology report that mentions ca-TCMR and may decide that it is futile to intervene, in cases that are not yet </a:t>
            </a:r>
            <a:r>
              <a:rPr kumimoji="0" lang="en-US" altLang="en-US" sz="1200" b="0" i="0" u="none" strike="noStrike" kern="1200" cap="none" spc="0" normalizeH="0" baseline="0" noProof="0" dirty="0" err="1">
                <a:ln>
                  <a:noFill/>
                </a:ln>
                <a:solidFill>
                  <a:prstClr val="black"/>
                </a:solidFill>
                <a:effectLst/>
                <a:uLnTx/>
                <a:uFillTx/>
                <a:latin typeface="+mn-lt"/>
                <a:ea typeface="+mn-ea"/>
                <a:cs typeface="+mn-cs"/>
              </a:rPr>
              <a:t>endstage</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a:t>
            </a:r>
            <a:r>
              <a:rPr lang="en-US" altLang="en-US" baseline="0" dirty="0"/>
              <a:t>hat is not a problem as long as you understand that there is active ongoing injury potentially responsive to enhanced </a:t>
            </a:r>
            <a:r>
              <a:rPr lang="en-US" altLang="en-US" baseline="0" dirty="0" err="1"/>
              <a:t>immsup</a:t>
            </a:r>
            <a:r>
              <a:rPr lang="en-US" altLang="en-US" baseline="0" dirty="0"/>
              <a:t>.</a:t>
            </a:r>
          </a:p>
          <a:p>
            <a:r>
              <a:rPr lang="en-US" altLang="en-US" baseline="0" dirty="0"/>
              <a:t>Unfortunately, not all </a:t>
            </a:r>
            <a:r>
              <a:rPr lang="en-US" altLang="en-US" baseline="0" dirty="0" err="1"/>
              <a:t>clinicans</a:t>
            </a:r>
            <a:r>
              <a:rPr lang="en-US" altLang="en-US" baseline="0" dirty="0"/>
              <a:t> get that message. Some will latch on to the word chronic and may decide it is futile to intervene.</a:t>
            </a:r>
          </a:p>
          <a:p>
            <a:endParaRPr lang="en-US" altLang="en-US" baseline="0" dirty="0"/>
          </a:p>
          <a:p>
            <a:r>
              <a:rPr lang="en-US" altLang="en-US" baseline="0" dirty="0"/>
              <a:t>Banff 2017 did not allow a diagnosis of acute TCMR in the presence of IFTA. It accepted tubulitis irrespective of its location in scarred or unscarred areas</a:t>
            </a:r>
          </a:p>
          <a:p>
            <a:r>
              <a:rPr lang="en-US" altLang="en-US" baseline="0" dirty="0" err="1"/>
              <a:t>Bannf</a:t>
            </a:r>
            <a:r>
              <a:rPr lang="en-US" altLang="en-US" baseline="0" dirty="0"/>
              <a:t> 2019 rules for ca-TCMR have not been changed, but they do allow separate scoring of tubulitis in unscarred areas, and a statement on whether or not conventional criteria for acute rejection are also satisfied in the biopsy </a:t>
            </a:r>
          </a:p>
          <a:p>
            <a:endParaRPr lang="en-US" altLang="en-US" baseline="0" dirty="0"/>
          </a:p>
        </p:txBody>
      </p:sp>
    </p:spTree>
    <p:extLst>
      <p:ext uri="{BB962C8B-B14F-4D97-AF65-F5344CB8AC3E}">
        <p14:creationId xmlns:p14="http://schemas.microsoft.com/office/powerpoint/2010/main" val="47832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To refresh your memory about the Banff criteria for ca-TCMR. These require:</a:t>
            </a:r>
          </a:p>
          <a:p>
            <a:r>
              <a:rPr lang="en-US" dirty="0">
                <a:solidFill>
                  <a:schemeClr val="bg1"/>
                </a:solidFill>
              </a:rPr>
              <a:t>Total-inflammation score be &gt;1</a:t>
            </a:r>
          </a:p>
          <a:p>
            <a:r>
              <a:rPr lang="en-US" dirty="0">
                <a:solidFill>
                  <a:schemeClr val="bg1"/>
                </a:solidFill>
              </a:rPr>
              <a:t>I-IFTA  or inflammation in fibrosis score be &gt;1</a:t>
            </a:r>
          </a:p>
          <a:p>
            <a:r>
              <a:rPr lang="en-US" dirty="0">
                <a:solidFill>
                  <a:schemeClr val="bg1"/>
                </a:solidFill>
              </a:rPr>
              <a:t>And that the t- score be &gt;1,  in at least 2 foci in areas w/wo IF and TA</a:t>
            </a:r>
          </a:p>
          <a:p>
            <a:r>
              <a:rPr lang="en-US" dirty="0">
                <a:solidFill>
                  <a:schemeClr val="bg1"/>
                </a:solidFill>
              </a:rPr>
              <a:t>	</a:t>
            </a:r>
            <a:r>
              <a:rPr lang="en-US" strike="noStrike" dirty="0">
                <a:solidFill>
                  <a:schemeClr val="bg1"/>
                </a:solidFill>
              </a:rPr>
              <a:t>- concurrent BL change or acute TCMR should be dx if w/o IFTA</a:t>
            </a:r>
            <a:endParaRPr lang="en-US" b="1" strike="noStrike" dirty="0">
              <a:solidFill>
                <a:schemeClr val="bg1"/>
              </a:solidFill>
            </a:endParaRPr>
          </a:p>
          <a:p>
            <a:r>
              <a:rPr lang="en-US" b="1" dirty="0">
                <a:solidFill>
                  <a:schemeClr val="bg1"/>
                </a:solidFill>
              </a:rPr>
              <a:t>	 -it</a:t>
            </a:r>
            <a:r>
              <a:rPr lang="en-US" dirty="0">
                <a:solidFill>
                  <a:schemeClr val="bg1"/>
                </a:solidFill>
              </a:rPr>
              <a:t> is clearly stated that we must not score severely atrophic tubules</a:t>
            </a:r>
          </a:p>
          <a:p>
            <a:endParaRPr lang="en-US" dirty="0">
              <a:solidFill>
                <a:schemeClr val="bg1"/>
              </a:solidFill>
            </a:endParaRPr>
          </a:p>
          <a:p>
            <a:r>
              <a:rPr lang="en-US" dirty="0">
                <a:solidFill>
                  <a:schemeClr val="bg1"/>
                </a:solidFill>
              </a:rPr>
              <a:t>We need reasonable exclusion of other causes of t and </a:t>
            </a:r>
            <a:r>
              <a:rPr lang="en-US" dirty="0" err="1">
                <a:solidFill>
                  <a:schemeClr val="bg1"/>
                </a:solidFill>
              </a:rPr>
              <a:t>iifta</a:t>
            </a:r>
            <a:endParaRPr lang="en-US" dirty="0">
              <a:solidFill>
                <a:schemeClr val="bg1"/>
              </a:solidFill>
            </a:endParaRPr>
          </a:p>
          <a:p>
            <a:endParaRPr lang="en-US" dirty="0">
              <a:solidFill>
                <a:schemeClr val="bg1"/>
              </a:solidFill>
            </a:endParaRPr>
          </a:p>
          <a:p>
            <a:pPr marL="457200" indent="-457200" algn="l">
              <a:buFont typeface="Arial" panose="020B0604020202020204" pitchFamily="34" charset="0"/>
              <a:buChar char="•"/>
            </a:pPr>
            <a:r>
              <a:rPr lang="en-US" dirty="0">
                <a:solidFill>
                  <a:schemeClr val="bg1"/>
                </a:solidFill>
              </a:rPr>
              <a:t>Once that</a:t>
            </a:r>
            <a:r>
              <a:rPr lang="en-US" baseline="0" dirty="0">
                <a:solidFill>
                  <a:schemeClr val="bg1"/>
                </a:solidFill>
              </a:rPr>
              <a:t> is done we can </a:t>
            </a:r>
            <a:r>
              <a:rPr lang="en-US" dirty="0">
                <a:solidFill>
                  <a:schemeClr val="bg1"/>
                </a:solidFill>
              </a:rPr>
              <a:t>grade the ca-TCMR as grade 1A if </a:t>
            </a:r>
            <a:r>
              <a:rPr lang="en-US" sz="1200" dirty="0">
                <a:solidFill>
                  <a:schemeClr val="bg1"/>
                </a:solidFill>
                <a:latin typeface="Arial" panose="020B0604020202020204" pitchFamily="34" charset="0"/>
                <a:cs typeface="Arial" panose="020B0604020202020204" pitchFamily="34" charset="0"/>
              </a:rPr>
              <a:t>t =2,  Grade 1B if t =3</a:t>
            </a:r>
          </a:p>
          <a:p>
            <a:pPr marL="457200" indent="-457200" algn="l">
              <a:buFont typeface="Arial" panose="020B0604020202020204" pitchFamily="34" charset="0"/>
              <a:buChar char="•"/>
            </a:pPr>
            <a:endParaRPr lang="en-US" sz="1200" dirty="0">
              <a:solidFill>
                <a:schemeClr val="bg1"/>
              </a:solidFill>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sz="1200" dirty="0">
                <a:solidFill>
                  <a:schemeClr val="bg1"/>
                </a:solidFill>
                <a:latin typeface="Arial" panose="020B0604020202020204" pitchFamily="34" charset="0"/>
                <a:cs typeface="Arial" panose="020B0604020202020204" pitchFamily="34" charset="0"/>
              </a:rPr>
              <a:t>XXXXXXXXXXXXXXXXXXXXXXXXXXXXXXXX</a:t>
            </a:r>
          </a:p>
          <a:p>
            <a:pPr marL="0" indent="0" algn="l">
              <a:buFont typeface="Arial" panose="020B0604020202020204" pitchFamily="34" charset="0"/>
              <a:buNone/>
            </a:pPr>
            <a:endParaRPr lang="en-US" sz="1200" dirty="0">
              <a:solidFill>
                <a:schemeClr val="bg1"/>
              </a:solidFill>
              <a:latin typeface="Arial" panose="020B0604020202020204" pitchFamily="34" charset="0"/>
              <a:cs typeface="Arial" panose="020B0604020202020204" pitchFamily="34" charset="0"/>
            </a:endParaRPr>
          </a:p>
          <a:p>
            <a:pPr marL="0" indent="0" algn="l">
              <a:buFont typeface="Arial" panose="020B0604020202020204" pitchFamily="34" charset="0"/>
              <a:buNone/>
            </a:pPr>
            <a:endParaRPr lang="en-US" sz="1200" dirty="0">
              <a:solidFill>
                <a:schemeClr val="bg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Times New Roman"/>
                <a:ea typeface="+mn-ea"/>
                <a:cs typeface="+mn-cs"/>
              </a:rPr>
              <a:t>Table 4 footnote e: It was felt by the majority of Banff 2019 meeting attendees that reporting of chronic active TCMR should be accompanied by a second diagnosis of borderline acute TCMR or acute TCMR (with appropriate grade) when criteria for both diagnoses are met.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Times New Roman"/>
                <a:ea typeface="+mn-ea"/>
                <a:cs typeface="+mn-cs"/>
              </a:rPr>
              <a:t>Table 5 Acute and chronic scores footnote: Although the tubulitis score (1-3) is based on the single most severely involved tubule, at least mild tubulitis must be present in ≥2 cortical foci for a t score &gt;0 to be assigned. Severely atrophic tubules should NOT be scored;</a:t>
            </a:r>
          </a:p>
          <a:p>
            <a:pPr marL="457200" indent="-457200" algn="l">
              <a:buFont typeface="Arial" panose="020B0604020202020204" pitchFamily="34" charset="0"/>
              <a:buChar char="•"/>
            </a:pPr>
            <a:endParaRPr lang="en-US" sz="12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US" sz="1200" dirty="0">
              <a:solidFill>
                <a:schemeClr val="bg1"/>
              </a:solidFill>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sz="1200" dirty="0">
                <a:solidFill>
                  <a:schemeClr val="bg1"/>
                </a:solidFill>
                <a:latin typeface="Arial" panose="020B0604020202020204" pitchFamily="34" charset="0"/>
                <a:cs typeface="Arial" panose="020B0604020202020204" pitchFamily="34" charset="0"/>
              </a:rPr>
              <a:t>BRIAN WAS CONCERNED 20% SCARRED AND 80% SCARRED BIOPSIES BOTH GET A CHRONIC SCORE OF 1A—BUT IF THE BIOPSY REPORT IS READ IN CONJUNCTION WITH CI, CT AND i-IFTA SCORES---------AND REMEMBERING THE CICT2 MINIMUM THRESHOLD FOR DX</a:t>
            </a:r>
            <a:endParaRPr lang="en-US" dirty="0">
              <a:solidFill>
                <a:schemeClr val="bg1"/>
              </a:solidFill>
            </a:endParaRPr>
          </a:p>
          <a:p>
            <a:r>
              <a:rPr lang="en-US" dirty="0" err="1">
                <a:solidFill>
                  <a:schemeClr val="bg1"/>
                </a:solidFill>
              </a:rPr>
              <a:t>xxxxxxxxxxxx</a:t>
            </a:r>
            <a:endParaRPr lang="en-US" dirty="0">
              <a:solidFill>
                <a:schemeClr val="bg1"/>
              </a:solidFill>
            </a:endParaRPr>
          </a:p>
          <a:p>
            <a:r>
              <a:rPr lang="en-US" dirty="0">
                <a:solidFill>
                  <a:schemeClr val="bg1"/>
                </a:solidFill>
              </a:rPr>
              <a:t>note that new onset is not required for chronic ACTIVE TCMR, though in my proposal for chronic INACTIVE TCMR I must propose it)</a:t>
            </a:r>
          </a:p>
          <a:p>
            <a:r>
              <a:rPr lang="en-US" dirty="0" err="1">
                <a:solidFill>
                  <a:schemeClr val="bg1"/>
                </a:solidFill>
              </a:rPr>
              <a:t>Xxxxxxxxxxxxxxxx</a:t>
            </a:r>
            <a:endParaRPr lang="en-US" dirty="0">
              <a:solidFill>
                <a:schemeClr val="bg1"/>
              </a:solidFill>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(artery intimal fibrosis with mononuclear cell inflammation in fibrosis &amp; formation neointima)</a:t>
            </a:r>
          </a:p>
          <a:p>
            <a:endParaRPr lang="en-US" dirty="0">
              <a:solidFill>
                <a:schemeClr val="bg1"/>
              </a:solidFill>
            </a:endParaRPr>
          </a:p>
          <a:p>
            <a:r>
              <a:rPr lang="en-US" dirty="0">
                <a:solidFill>
                  <a:schemeClr val="bg1"/>
                </a:solidFill>
              </a:rPr>
              <a:t>Do not want to restrict it to chronic scores of &gt;=2 but not doing so means confusing the issue with BL change and mild </a:t>
            </a:r>
            <a:r>
              <a:rPr lang="en-US" dirty="0" err="1">
                <a:solidFill>
                  <a:schemeClr val="bg1"/>
                </a:solidFill>
              </a:rPr>
              <a:t>ifta</a:t>
            </a:r>
            <a:r>
              <a:rPr lang="en-US" dirty="0">
                <a:solidFill>
                  <a:schemeClr val="bg1"/>
                </a:solidFill>
              </a:rPr>
              <a:t> from donor in a 3 month protocol biopsy– plus the BL infiltrate should prompt upward adjustment of immunosuppression anyway if clinically indicated </a:t>
            </a:r>
          </a:p>
          <a:p>
            <a:endParaRPr lang="en-US"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652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3956050" y="0"/>
            <a:ext cx="30289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7267" name="Rectangle 3"/>
          <p:cNvSpPr>
            <a:spLocks noChangeArrowheads="1"/>
          </p:cNvSpPr>
          <p:nvPr/>
        </p:nvSpPr>
        <p:spPr bwMode="auto">
          <a:xfrm>
            <a:off x="3956050" y="8807450"/>
            <a:ext cx="30289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US" altLang="en-US" sz="1000" b="0" i="1" u="none" strike="noStrike" kern="0" cap="none" spc="0" normalizeH="0" baseline="0" noProof="0">
                <a:ln>
                  <a:noFill/>
                </a:ln>
                <a:solidFill>
                  <a:prstClr val="black"/>
                </a:solidFill>
                <a:effectLst/>
                <a:uLnTx/>
                <a:uFillTx/>
                <a:latin typeface="Times New Roman" panose="02020603050405020304" pitchFamily="18" charset="0"/>
                <a:ea typeface="+mn-ea"/>
                <a:cs typeface="+mn-cs"/>
              </a:rPr>
              <a:t>1</a:t>
            </a:r>
          </a:p>
        </p:txBody>
      </p:sp>
      <p:sp>
        <p:nvSpPr>
          <p:cNvPr id="267268" name="Rectangle 4"/>
          <p:cNvSpPr>
            <a:spLocks noChangeArrowheads="1"/>
          </p:cNvSpPr>
          <p:nvPr/>
        </p:nvSpPr>
        <p:spPr bwMode="auto">
          <a:xfrm>
            <a:off x="0" y="880745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7269" name="Rectangle 5"/>
          <p:cNvSpPr>
            <a:spLocks noChangeArrowheads="1"/>
          </p:cNvSpPr>
          <p:nvPr/>
        </p:nvSpPr>
        <p:spPr bwMode="auto">
          <a:xfrm>
            <a:off x="0" y="0"/>
            <a:ext cx="30273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7270" name="Rectangle 6"/>
          <p:cNvSpPr>
            <a:spLocks noGrp="1" noRot="1" noChangeAspect="1" noChangeArrowheads="1" noTextEdit="1"/>
          </p:cNvSpPr>
          <p:nvPr>
            <p:ph type="sldImg"/>
          </p:nvPr>
        </p:nvSpPr>
        <p:spPr>
          <a:xfrm>
            <a:off x="1184275" y="701675"/>
            <a:ext cx="4618038" cy="3463925"/>
          </a:xfrm>
          <a:ln w="12700" cap="flat">
            <a:solidFill>
              <a:schemeClr val="tx1"/>
            </a:solidFill>
          </a:ln>
        </p:spPr>
      </p:sp>
      <p:sp>
        <p:nvSpPr>
          <p:cNvPr id="267271" name="Rectangle 7"/>
          <p:cNvSpPr>
            <a:spLocks noGrp="1" noChangeArrowheads="1"/>
          </p:cNvSpPr>
          <p:nvPr>
            <p:ph type="body" idx="1"/>
          </p:nvPr>
        </p:nvSpPr>
        <p:spPr>
          <a:xfrm>
            <a:off x="931863" y="4400550"/>
            <a:ext cx="5119687" cy="4173538"/>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t>Chronic active ABMR does not necessarily get treated if there is extensive chronicity, as was the case here.</a:t>
            </a:r>
          </a:p>
          <a:p>
            <a:r>
              <a:rPr lang="en-US" altLang="en-US" dirty="0"/>
              <a:t>Because of the inflammation and tubulitis, we did elect to treat TCMR by pulse steroids.</a:t>
            </a:r>
          </a:p>
          <a:p>
            <a:endParaRPr lang="en-US" altLang="en-US" dirty="0"/>
          </a:p>
          <a:p>
            <a:r>
              <a:rPr lang="en-US" altLang="en-US" dirty="0"/>
              <a:t>Here is a comparison of pre &amp; post-transplant biopsies from this patient -----The original biopsy is on the left ----and the </a:t>
            </a:r>
            <a:r>
              <a:rPr lang="en-US" altLang="en-US" b="1" dirty="0"/>
              <a:t>post treatment biopsy </a:t>
            </a:r>
            <a:r>
              <a:rPr lang="en-US" altLang="en-US" dirty="0"/>
              <a:t>on the right.</a:t>
            </a:r>
          </a:p>
          <a:p>
            <a:endParaRPr lang="en-US" altLang="en-US" dirty="0"/>
          </a:p>
          <a:p>
            <a:r>
              <a:rPr lang="en-US" altLang="en-US" dirty="0"/>
              <a:t>There was a reduction in inflammation and tubulitis WITHIN THE SCARRED AREA </a:t>
            </a:r>
          </a:p>
          <a:p>
            <a:r>
              <a:rPr lang="en-US" altLang="en-US" dirty="0" err="1"/>
              <a:t>xxxxxxxxxxxxxxxxxxxxxxxxxxxxxx</a:t>
            </a:r>
            <a:endParaRPr lang="en-US" altLang="en-US" dirty="0"/>
          </a:p>
          <a:p>
            <a:endParaRPr lang="en-US" altLang="en-US" dirty="0"/>
          </a:p>
        </p:txBody>
      </p:sp>
    </p:spTree>
    <p:extLst>
      <p:ext uri="{BB962C8B-B14F-4D97-AF65-F5344CB8AC3E}">
        <p14:creationId xmlns:p14="http://schemas.microsoft.com/office/powerpoint/2010/main" val="820365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FCF6FAB0-5910-44B6-8315-EDBEB5A2258A}"/>
              </a:ext>
            </a:extLst>
          </p:cNvPr>
          <p:cNvSpPr>
            <a:spLocks noGrp="1" noRot="1" noChangeAspect="1" noChangeArrowheads="1" noTextEdit="1"/>
          </p:cNvSpPr>
          <p:nvPr>
            <p:ph type="sldImg"/>
          </p:nvPr>
        </p:nvSpPr>
        <p:spPr>
          <a:xfrm>
            <a:off x="1206500" y="704850"/>
            <a:ext cx="4689475" cy="3517900"/>
          </a:xfrm>
          <a:ln w="12700"/>
        </p:spPr>
      </p:sp>
      <p:sp>
        <p:nvSpPr>
          <p:cNvPr id="333827" name="Rectangle 3">
            <a:extLst>
              <a:ext uri="{FF2B5EF4-FFF2-40B4-BE49-F238E27FC236}">
                <a16:creationId xmlns:a16="http://schemas.microsoft.com/office/drawing/2014/main" id="{DA55FD82-C6A0-4879-BF86-B7728EC038A6}"/>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I want to use this case of chronic mixed rejection to discuss the entity of chronic active ABMR </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indent="0" eaLnBrk="1" hangingPunct="1">
              <a:buNone/>
              <a:defRPr/>
            </a:pPr>
            <a:r>
              <a:rPr lang="en-US" altLang="en-US" sz="1200" dirty="0">
                <a:solidFill>
                  <a:srgbClr val="F8F8F8"/>
                </a:solidFill>
                <a:latin typeface="Arial" pitchFamily="34" charset="0"/>
              </a:rPr>
              <a:t>This diagnosis Needs all 3 of the following criteria to be fulfilled</a:t>
            </a:r>
          </a:p>
          <a:p>
            <a:pPr marL="514350" indent="-514350" eaLnBrk="1" hangingPunct="1">
              <a:buAutoNum type="arabicPeriod"/>
              <a:defRPr/>
            </a:pPr>
            <a:r>
              <a:rPr lang="en-US" altLang="en-US" sz="1200" dirty="0">
                <a:solidFill>
                  <a:srgbClr val="F8F8F8"/>
                </a:solidFill>
                <a:latin typeface="Arial" pitchFamily="34" charset="0"/>
              </a:rPr>
              <a:t>Morphologic evidence of CHRONIC tissue injury should be present, and </a:t>
            </a:r>
            <a:r>
              <a:rPr lang="en-US" altLang="en-US" sz="1200" dirty="0" err="1">
                <a:solidFill>
                  <a:srgbClr val="F8F8F8"/>
                </a:solidFill>
                <a:latin typeface="Arial" pitchFamily="34" charset="0"/>
              </a:rPr>
              <a:t>thatI</a:t>
            </a:r>
            <a:r>
              <a:rPr lang="en-US" altLang="en-US" sz="1200" dirty="0">
                <a:solidFill>
                  <a:srgbClr val="F8F8F8"/>
                </a:solidFill>
                <a:latin typeface="Arial" pitchFamily="34" charset="0"/>
              </a:rPr>
              <a:t> will describe in the next slide	</a:t>
            </a:r>
          </a:p>
          <a:p>
            <a:pPr marL="514350" indent="-514350" eaLnBrk="1" hangingPunct="1">
              <a:buAutoNum type="arabicPeriod"/>
              <a:defRPr/>
            </a:pPr>
            <a:r>
              <a:rPr lang="en-US" altLang="en-US" sz="1200" dirty="0">
                <a:solidFill>
                  <a:srgbClr val="F8F8F8"/>
                </a:solidFill>
                <a:latin typeface="Arial" pitchFamily="34" charset="0"/>
              </a:rPr>
              <a:t>Ab-Endothelial interaction criteria used for the Dx of </a:t>
            </a:r>
            <a:r>
              <a:rPr lang="en-US" altLang="en-US" sz="1200" b="1" u="sng" dirty="0">
                <a:solidFill>
                  <a:srgbClr val="F8F8F8"/>
                </a:solidFill>
                <a:latin typeface="Arial" pitchFamily="34" charset="0"/>
              </a:rPr>
              <a:t>active</a:t>
            </a:r>
            <a:r>
              <a:rPr lang="en-US" altLang="en-US" sz="1200" dirty="0">
                <a:solidFill>
                  <a:srgbClr val="F8F8F8"/>
                </a:solidFill>
                <a:latin typeface="Arial" pitchFamily="34" charset="0"/>
              </a:rPr>
              <a:t> ABMR need to be present in CHRONIC ACTIVE ABMR TOO</a:t>
            </a:r>
          </a:p>
          <a:p>
            <a:pPr marL="514350" indent="-514350" eaLnBrk="1" hangingPunct="1">
              <a:buAutoNum type="arabicPeriod"/>
              <a:defRPr/>
            </a:pPr>
            <a:r>
              <a:rPr lang="en-US" altLang="en-US" sz="1200" dirty="0">
                <a:solidFill>
                  <a:srgbClr val="F8F8F8"/>
                </a:solidFill>
                <a:latin typeface="Arial" pitchFamily="34" charset="0"/>
              </a:rPr>
              <a:t>Finally, the Serologic criteria for Dx of ACTIVE ABMR also apply to CHRONIC active ABMR </a:t>
            </a:r>
          </a:p>
          <a:p>
            <a:pPr marL="514350" indent="-514350" eaLnBrk="1" hangingPunct="1">
              <a:buAutoNum type="arabicPeriod"/>
              <a:defRPr/>
            </a:pPr>
            <a:endParaRPr lang="en-US" altLang="en-US" sz="1200" dirty="0">
              <a:solidFill>
                <a:srgbClr val="F8F8F8"/>
              </a:solidFill>
              <a:latin typeface="Arial" pitchFamily="34" charset="0"/>
            </a:endParaRPr>
          </a:p>
          <a:p>
            <a:pPr marL="0" indent="0" eaLnBrk="1" hangingPunct="1">
              <a:buNone/>
              <a:defRPr/>
            </a:pPr>
            <a:r>
              <a:rPr lang="en-US" altLang="en-US" sz="1200" dirty="0" err="1">
                <a:solidFill>
                  <a:srgbClr val="F8F8F8"/>
                </a:solidFill>
                <a:latin typeface="Arial" pitchFamily="34" charset="0"/>
              </a:rPr>
              <a:t>Xxxxxxxxxxxxxxxxxxxxxxxxxxx</a:t>
            </a:r>
            <a:endParaRPr lang="en-US" altLang="en-US" sz="1200" dirty="0">
              <a:solidFill>
                <a:srgbClr val="F8F8F8"/>
              </a:solidFill>
              <a:latin typeface="Arial" pitchFamily="34" charset="0"/>
            </a:endParaRPr>
          </a:p>
          <a:p>
            <a:pPr marL="0" indent="0" eaLnBrk="1" hangingPunct="1">
              <a:buNone/>
              <a:defRPr/>
            </a:pPr>
            <a:r>
              <a:rPr lang="en-US" altLang="en-US" sz="1200" dirty="0">
                <a:solidFill>
                  <a:srgbClr val="F8F8F8"/>
                </a:solidFill>
                <a:latin typeface="Arial" pitchFamily="34" charset="0"/>
              </a:rPr>
              <a:t>First enunciated 2017 (</a:t>
            </a:r>
            <a:r>
              <a:rPr lang="en-US" altLang="en-US" sz="1200" dirty="0" err="1">
                <a:solidFill>
                  <a:srgbClr val="F8F8F8"/>
                </a:solidFill>
                <a:latin typeface="Arial" pitchFamily="34" charset="0"/>
              </a:rPr>
              <a:t>ajt</a:t>
            </a:r>
            <a:r>
              <a:rPr lang="en-US" altLang="en-US" sz="1200" dirty="0">
                <a:solidFill>
                  <a:srgbClr val="F8F8F8"/>
                </a:solidFill>
                <a:latin typeface="Arial" pitchFamily="34" charset="0"/>
              </a:rPr>
              <a:t> 2018) and edited in 2019 meeting (</a:t>
            </a:r>
            <a:r>
              <a:rPr lang="en-US" altLang="en-US" sz="1200" dirty="0" err="1">
                <a:solidFill>
                  <a:srgbClr val="F8F8F8"/>
                </a:solidFill>
                <a:latin typeface="Arial" pitchFamily="34" charset="0"/>
              </a:rPr>
              <a:t>ajt</a:t>
            </a:r>
            <a:r>
              <a:rPr lang="en-US" altLang="en-US" sz="1200" dirty="0">
                <a:solidFill>
                  <a:srgbClr val="F8F8F8"/>
                </a:solidFill>
                <a:latin typeface="Arial" pitchFamily="34" charset="0"/>
              </a:rPr>
              <a:t> 2020)</a:t>
            </a:r>
          </a:p>
          <a:p>
            <a:pPr>
              <a:defRPr/>
            </a:pPr>
            <a:endParaRPr lang="en-US" altLang="en-US" dirty="0"/>
          </a:p>
          <a:p>
            <a:pPr defTabSz="924641" eaLnBrk="1" hangingPunct="1">
              <a:spcBef>
                <a:spcPct val="20000"/>
              </a:spcBef>
              <a:defRPr/>
            </a:pPr>
            <a:endParaRPr lang="en-US" altLang="en-US" sz="2800" kern="0" dirty="0">
              <a:solidFill>
                <a:srgbClr val="F8F8F8"/>
              </a:solidFill>
              <a:latin typeface="Arial" pitchFamily="34" charset="0"/>
            </a:endParaRPr>
          </a:p>
        </p:txBody>
      </p:sp>
    </p:spTree>
    <p:extLst>
      <p:ext uri="{BB962C8B-B14F-4D97-AF65-F5344CB8AC3E}">
        <p14:creationId xmlns:p14="http://schemas.microsoft.com/office/powerpoint/2010/main" val="1090855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FCF6FAB0-5910-44B6-8315-EDBEB5A2258A}"/>
              </a:ext>
            </a:extLst>
          </p:cNvPr>
          <p:cNvSpPr>
            <a:spLocks noGrp="1" noRot="1" noChangeAspect="1" noChangeArrowheads="1" noTextEdit="1"/>
          </p:cNvSpPr>
          <p:nvPr>
            <p:ph type="sldImg"/>
          </p:nvPr>
        </p:nvSpPr>
        <p:spPr>
          <a:xfrm>
            <a:off x="1206500" y="704850"/>
            <a:ext cx="4689475" cy="3517900"/>
          </a:xfrm>
          <a:ln w="12700"/>
        </p:spPr>
      </p:sp>
      <p:sp>
        <p:nvSpPr>
          <p:cNvPr id="333827" name="Rectangle 3">
            <a:extLst>
              <a:ext uri="{FF2B5EF4-FFF2-40B4-BE49-F238E27FC236}">
                <a16:creationId xmlns:a16="http://schemas.microsoft.com/office/drawing/2014/main" id="{DA55FD82-C6A0-4879-BF86-B7728EC038A6}"/>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pPr>
              <a:defRPr/>
            </a:pPr>
            <a:r>
              <a:rPr lang="en-US" altLang="en-US" sz="1200" dirty="0">
                <a:solidFill>
                  <a:schemeClr val="tx1"/>
                </a:solidFill>
                <a:latin typeface="Arial" panose="020B0604020202020204" pitchFamily="34" charset="0"/>
              </a:rPr>
              <a:t>The criteria for Chronic Tissue Injury in Chronic Active ABMR are listed here:</a:t>
            </a:r>
            <a:endParaRPr lang="en-US" altLang="en-US" dirty="0"/>
          </a:p>
          <a:p>
            <a:pPr marL="0" indent="0" eaLnBrk="1" hangingPunct="1">
              <a:buNone/>
              <a:defRPr/>
            </a:pPr>
            <a:endParaRPr lang="en-US" altLang="en-US" sz="2800" dirty="0">
              <a:solidFill>
                <a:srgbClr val="F8F8F8"/>
              </a:solidFill>
              <a:latin typeface="Arial" pitchFamily="34" charset="0"/>
            </a:endParaRPr>
          </a:p>
          <a:p>
            <a:pPr marL="0" indent="0" eaLnBrk="1" hangingPunct="1">
              <a:buNone/>
              <a:defRPr/>
            </a:pPr>
            <a:r>
              <a:rPr lang="en-US" altLang="en-US" sz="2800" dirty="0">
                <a:solidFill>
                  <a:srgbClr val="F8F8F8"/>
                </a:solidFill>
                <a:latin typeface="Arial" pitchFamily="34" charset="0"/>
              </a:rPr>
              <a:t>The first one is Chronic transplant glomerulopathy with a cg score&gt;0 if there is </a:t>
            </a:r>
            <a:r>
              <a:rPr lang="en-US" altLang="en-US" sz="2800" b="1" dirty="0">
                <a:solidFill>
                  <a:srgbClr val="F8F8F8"/>
                </a:solidFill>
                <a:latin typeface="Arial" pitchFamily="34" charset="0"/>
              </a:rPr>
              <a:t>no evidence GN/chronic TMA</a:t>
            </a:r>
          </a:p>
          <a:p>
            <a:pPr marL="0" indent="0" eaLnBrk="1" hangingPunct="1">
              <a:buNone/>
              <a:defRPr/>
            </a:pPr>
            <a:endParaRPr lang="en-US" altLang="en-US" sz="2800" dirty="0">
              <a:solidFill>
                <a:srgbClr val="F8F8F8"/>
              </a:solidFill>
              <a:latin typeface="Arial" pitchFamily="34" charset="0"/>
            </a:endParaRPr>
          </a:p>
          <a:p>
            <a:pPr marL="0" indent="0" eaLnBrk="1" hangingPunct="1">
              <a:buNone/>
              <a:defRPr/>
            </a:pPr>
            <a:r>
              <a:rPr lang="en-US" altLang="en-US" sz="2800" dirty="0">
                <a:solidFill>
                  <a:srgbClr val="F8F8F8"/>
                </a:solidFill>
                <a:latin typeface="Arial" pitchFamily="34" charset="0"/>
              </a:rPr>
              <a:t>The second one Arterial intimal fibrosis, new onset, excluding other causes </a:t>
            </a:r>
            <a:r>
              <a:rPr lang="en-US" altLang="en-US" sz="2800" dirty="0" err="1">
                <a:solidFill>
                  <a:srgbClr val="F8F8F8"/>
                </a:solidFill>
                <a:latin typeface="Arial" pitchFamily="34" charset="0"/>
              </a:rPr>
              <a:t>eg</a:t>
            </a:r>
            <a:r>
              <a:rPr lang="en-US" altLang="en-US" sz="2800" dirty="0">
                <a:solidFill>
                  <a:srgbClr val="F8F8F8"/>
                </a:solidFill>
                <a:latin typeface="Arial" pitchFamily="34" charset="0"/>
              </a:rPr>
              <a:t> donor disease, hypertension,</a:t>
            </a:r>
          </a:p>
          <a:p>
            <a:pPr eaLnBrk="1" hangingPunct="1">
              <a:buFontTx/>
              <a:buChar char="-"/>
              <a:defRPr/>
            </a:pPr>
            <a:r>
              <a:rPr lang="en-US" altLang="en-US" sz="2800" dirty="0">
                <a:solidFill>
                  <a:srgbClr val="F8F8F8"/>
                </a:solidFill>
                <a:latin typeface="Arial" pitchFamily="34" charset="0"/>
              </a:rPr>
              <a:t>leucocytes within sclerotic intima may be present but are not required (Gary Hill)</a:t>
            </a:r>
          </a:p>
          <a:p>
            <a:pPr eaLnBrk="1" hangingPunct="1">
              <a:buFontTx/>
              <a:buChar char="-"/>
              <a:defRPr/>
            </a:pPr>
            <a:r>
              <a:rPr lang="en-US" altLang="en-US" sz="2800" dirty="0">
                <a:solidFill>
                  <a:srgbClr val="F8F8F8"/>
                </a:solidFill>
                <a:latin typeface="Arial" pitchFamily="34" charset="0"/>
              </a:rPr>
              <a:t>Biopsy favors chronic ABMR if leucocytes are present</a:t>
            </a:r>
          </a:p>
          <a:p>
            <a:pPr eaLnBrk="1" hangingPunct="1">
              <a:buFontTx/>
              <a:buNone/>
              <a:defRPr/>
            </a:pPr>
            <a:r>
              <a:rPr lang="en-US" altLang="en-US" sz="2800" dirty="0">
                <a:solidFill>
                  <a:srgbClr val="F8F8F8"/>
                </a:solidFill>
                <a:latin typeface="Arial" pitchFamily="34" charset="0"/>
              </a:rPr>
              <a:t>	provided there is no prior history of TCMR (leucocytes can also be in chronic TCMR)</a:t>
            </a:r>
          </a:p>
          <a:p>
            <a:pPr eaLnBrk="1" hangingPunct="1">
              <a:buFontTx/>
              <a:buChar char="-"/>
              <a:defRPr/>
            </a:pPr>
            <a:endParaRPr lang="en-US" altLang="en-US" sz="2800" dirty="0">
              <a:solidFill>
                <a:srgbClr val="F8F8F8"/>
              </a:solidFill>
              <a:latin typeface="Arial" pitchFamily="34" charset="0"/>
            </a:endParaRPr>
          </a:p>
          <a:p>
            <a:pPr marL="0" indent="0" eaLnBrk="1" hangingPunct="1">
              <a:buNone/>
              <a:defRPr/>
            </a:pPr>
            <a:r>
              <a:rPr lang="en-US" altLang="en-US" sz="2800" dirty="0">
                <a:solidFill>
                  <a:srgbClr val="F8F8F8"/>
                </a:solidFill>
                <a:latin typeface="Arial" pitchFamily="34" charset="0"/>
              </a:rPr>
              <a:t>The third lesion is Severe PTCML (PTCML 1, needs EM)</a:t>
            </a:r>
          </a:p>
          <a:p>
            <a:pPr eaLnBrk="1" hangingPunct="1">
              <a:buFontTx/>
              <a:buNone/>
              <a:defRPr/>
            </a:pPr>
            <a:r>
              <a:rPr lang="en-US" altLang="en-US" sz="2800" dirty="0" err="1">
                <a:solidFill>
                  <a:srgbClr val="F8F8F8"/>
                </a:solidFill>
                <a:latin typeface="Arial" pitchFamily="34" charset="0"/>
              </a:rPr>
              <a:t>Xxxxxxxxxxxxxxxxxxxxxx</a:t>
            </a:r>
            <a:endParaRPr lang="en-US" altLang="en-US" sz="2800" dirty="0">
              <a:solidFill>
                <a:srgbClr val="F8F8F8"/>
              </a:solidFill>
              <a:latin typeface="Arial" pitchFamily="34" charset="0"/>
            </a:endParaRPr>
          </a:p>
          <a:p>
            <a:pPr eaLnBrk="1" hangingPunct="1">
              <a:buFontTx/>
              <a:buNone/>
              <a:defRPr/>
            </a:pPr>
            <a:r>
              <a:rPr lang="en-US" altLang="en-US" sz="2800" dirty="0">
                <a:solidFill>
                  <a:srgbClr val="F8F8F8"/>
                </a:solidFill>
                <a:latin typeface="Arial" pitchFamily="34" charset="0"/>
              </a:rPr>
              <a:t>Note that PTCML is a Banff sanctioned abbreviation since 2019 meeting</a:t>
            </a:r>
          </a:p>
          <a:p>
            <a:pPr defTabSz="924641" eaLnBrk="1" hangingPunct="1">
              <a:spcBef>
                <a:spcPct val="20000"/>
              </a:spcBef>
              <a:defRPr/>
            </a:pPr>
            <a:endParaRPr lang="en-US" altLang="en-US" sz="2800" kern="0" dirty="0">
              <a:solidFill>
                <a:srgbClr val="F8F8F8"/>
              </a:solidFill>
              <a:latin typeface="Arial" pitchFamily="34" charset="0"/>
            </a:endParaRPr>
          </a:p>
          <a:p>
            <a:pPr defTabSz="924641" eaLnBrk="1" hangingPunct="1">
              <a:spcBef>
                <a:spcPct val="20000"/>
              </a:spcBef>
              <a:defRPr/>
            </a:pPr>
            <a:endParaRPr lang="en-US" altLang="en-US" sz="2800" kern="0" dirty="0">
              <a:solidFill>
                <a:srgbClr val="F8F8F8"/>
              </a:solidFill>
              <a:latin typeface="Arial" pitchFamily="34" charset="0"/>
            </a:endParaRPr>
          </a:p>
          <a:p>
            <a:pPr defTabSz="924641" eaLnBrk="1" hangingPunct="1">
              <a:spcBef>
                <a:spcPct val="20000"/>
              </a:spcBef>
              <a:defRPr/>
            </a:pPr>
            <a:r>
              <a:rPr lang="en-US" altLang="en-US" sz="2800" kern="0" dirty="0" err="1">
                <a:solidFill>
                  <a:srgbClr val="F8F8F8"/>
                </a:solidFill>
                <a:latin typeface="Arial" pitchFamily="34" charset="0"/>
              </a:rPr>
              <a:t>xxxxxxxxxxxxxxxxxxxxxxxxxxxxxxxxxxxxxxxxxxxxxxxxxxx</a:t>
            </a:r>
            <a:endParaRPr lang="en-US" altLang="en-US" sz="2800" kern="0" dirty="0">
              <a:solidFill>
                <a:srgbClr val="F8F8F8"/>
              </a:solidFill>
              <a:latin typeface="Arial" pitchFamily="34" charset="0"/>
            </a:endParaRPr>
          </a:p>
          <a:p>
            <a:pPr defTabSz="924641" eaLnBrk="1" hangingPunct="1">
              <a:spcBef>
                <a:spcPct val="20000"/>
              </a:spcBef>
              <a:defRPr/>
            </a:pPr>
            <a:r>
              <a:rPr lang="en-US" altLang="en-US" sz="2800" kern="0" dirty="0">
                <a:solidFill>
                  <a:srgbClr val="F8F8F8"/>
                </a:solidFill>
                <a:latin typeface="Arial" pitchFamily="34" charset="0"/>
              </a:rPr>
              <a:t>NB: </a:t>
            </a:r>
            <a:r>
              <a:rPr lang="en-US" altLang="en-US" sz="2800" kern="0" dirty="0">
                <a:solidFill>
                  <a:srgbClr val="FFFF00"/>
                </a:solidFill>
                <a:latin typeface="Arial" pitchFamily="34" charset="0"/>
              </a:rPr>
              <a:t>(Leukocytes within sclerotic intima may be present in chronic ABMR or chronic TCMR: footnote #10 in 2013 table)</a:t>
            </a:r>
          </a:p>
          <a:p>
            <a:pPr defTabSz="924641" eaLnBrk="1" hangingPunct="1">
              <a:spcBef>
                <a:spcPct val="20000"/>
              </a:spcBef>
              <a:defRPr/>
            </a:pPr>
            <a:endParaRPr lang="en-US" altLang="en-US" sz="2800" kern="0" dirty="0">
              <a:solidFill>
                <a:srgbClr val="FFFF00"/>
              </a:solidFill>
              <a:latin typeface="Arial" pitchFamily="34" charset="0"/>
            </a:endParaRPr>
          </a:p>
          <a:p>
            <a:pPr defTabSz="924641" eaLnBrk="1" hangingPunct="1">
              <a:spcBef>
                <a:spcPct val="20000"/>
              </a:spcBef>
              <a:defRPr/>
            </a:pPr>
            <a:r>
              <a:rPr lang="en-US" altLang="en-US" sz="2800" kern="0" dirty="0">
                <a:solidFill>
                  <a:srgbClr val="FFFF00"/>
                </a:solidFill>
                <a:latin typeface="Arial" pitchFamily="34" charset="0"/>
              </a:rPr>
              <a:t>Haas review </a:t>
            </a:r>
            <a:r>
              <a:rPr lang="en-US" altLang="en-US" sz="2800" kern="0" dirty="0" err="1">
                <a:solidFill>
                  <a:srgbClr val="FFFF00"/>
                </a:solidFill>
                <a:latin typeface="Arial" pitchFamily="34" charset="0"/>
              </a:rPr>
              <a:t>Curr</a:t>
            </a:r>
            <a:r>
              <a:rPr lang="en-US" altLang="en-US" sz="2800" kern="0" dirty="0">
                <a:solidFill>
                  <a:srgbClr val="FFFF00"/>
                </a:solidFill>
                <a:latin typeface="Arial" pitchFamily="34" charset="0"/>
              </a:rPr>
              <a:t> </a:t>
            </a:r>
            <a:r>
              <a:rPr lang="en-US" altLang="en-US" sz="2800" kern="0" dirty="0" err="1">
                <a:solidFill>
                  <a:srgbClr val="FFFF00"/>
                </a:solidFill>
                <a:latin typeface="Arial" pitchFamily="34" charset="0"/>
              </a:rPr>
              <a:t>Opin</a:t>
            </a:r>
            <a:r>
              <a:rPr lang="en-US" altLang="en-US" sz="2800" kern="0" dirty="0">
                <a:solidFill>
                  <a:srgbClr val="FFFF00"/>
                </a:solidFill>
                <a:latin typeface="Arial" pitchFamily="34" charset="0"/>
              </a:rPr>
              <a:t> Nephrol </a:t>
            </a:r>
            <a:r>
              <a:rPr lang="en-US" altLang="en-US" sz="2800" kern="0" dirty="0" err="1">
                <a:solidFill>
                  <a:srgbClr val="FFFF00"/>
                </a:solidFill>
                <a:latin typeface="Arial" pitchFamily="34" charset="0"/>
              </a:rPr>
              <a:t>Hypertens</a:t>
            </a:r>
            <a:r>
              <a:rPr lang="en-US" altLang="en-US" sz="2800" kern="0" dirty="0">
                <a:solidFill>
                  <a:srgbClr val="FFFF00"/>
                </a:solidFill>
                <a:latin typeface="Arial" pitchFamily="34" charset="0"/>
              </a:rPr>
              <a:t> 2018: 27: 137 Table1 notes that leucocytes are present but are not required for chronic ABMR (</a:t>
            </a:r>
            <a:r>
              <a:rPr lang="en-US" altLang="en-US" sz="2800" kern="0" dirty="0" err="1">
                <a:solidFill>
                  <a:srgbClr val="FFFF00"/>
                </a:solidFill>
                <a:latin typeface="Arial" pitchFamily="34" charset="0"/>
              </a:rPr>
              <a:t>gary</a:t>
            </a:r>
            <a:r>
              <a:rPr lang="en-US" altLang="en-US" sz="2800" kern="0" dirty="0">
                <a:solidFill>
                  <a:srgbClr val="FFFF00"/>
                </a:solidFill>
                <a:latin typeface="Arial" pitchFamily="34" charset="0"/>
              </a:rPr>
              <a:t> hill non-specific arteriosclerosis); I think the same rule needs implemented for chronic TCMR </a:t>
            </a:r>
            <a:endParaRPr lang="en-US" altLang="en-US" sz="2800" kern="0" dirty="0">
              <a:solidFill>
                <a:srgbClr val="F8F8F8"/>
              </a:solidFill>
              <a:latin typeface="Arial" pitchFamily="34" charset="0"/>
            </a:endParaRPr>
          </a:p>
          <a:p>
            <a:pPr marL="173907" indent="-173907">
              <a:buFontTx/>
              <a:buChar char="-"/>
              <a:defRPr/>
            </a:pPr>
            <a:r>
              <a:rPr lang="en-US" altLang="en-US" dirty="0" err="1"/>
              <a:t>xxxxxxxxxxxxxxxxxxxxxxxxxxxxxxx</a:t>
            </a:r>
            <a:endParaRPr lang="en-US" altLang="en-US" dirty="0"/>
          </a:p>
          <a:p>
            <a:pPr>
              <a:defRPr/>
            </a:pPr>
            <a:r>
              <a:rPr lang="en-US" altLang="en-US" dirty="0"/>
              <a:t>Chronic active  is the overall term though some are acute on chronic and need urgent treatment if mild chronicity</a:t>
            </a:r>
          </a:p>
          <a:p>
            <a:pPr>
              <a:defRPr/>
            </a:pPr>
            <a:r>
              <a:rPr lang="en-US" altLang="en-US" dirty="0"/>
              <a:t>cg0 versus cg1 is also a subtle change; overall agreement in cg scores between 3 pathologists is 67% (specifically 0 versus 1 not available and likely to be even higher)(Smith et al, </a:t>
            </a:r>
            <a:r>
              <a:rPr lang="en-US" altLang="en-US" dirty="0" err="1"/>
              <a:t>stegall</a:t>
            </a:r>
            <a:r>
              <a:rPr lang="en-US" altLang="en-US" dirty="0"/>
              <a:t>, Transplant In 2018: 32 173)</a:t>
            </a:r>
          </a:p>
          <a:p>
            <a:pPr>
              <a:defRPr/>
            </a:pPr>
            <a:r>
              <a:rPr lang="en-US" altLang="en-US" dirty="0"/>
              <a:t>Discrepancy has little clinical significance as no therapy is triggered by the call</a:t>
            </a:r>
          </a:p>
          <a:p>
            <a:pPr>
              <a:defRPr/>
            </a:pPr>
            <a:endParaRPr lang="en-US" altLang="en-US" dirty="0"/>
          </a:p>
          <a:p>
            <a:pPr>
              <a:defRPr/>
            </a:pPr>
            <a:r>
              <a:rPr lang="en-US" altLang="en-US" dirty="0" err="1"/>
              <a:t>xxxxxxxxxxxxxxxxxxxxxxxxxx</a:t>
            </a:r>
            <a:endParaRPr lang="en-US" altLang="en-US" dirty="0"/>
          </a:p>
          <a:p>
            <a:pPr>
              <a:defRPr/>
            </a:pPr>
            <a:endParaRPr lang="en-US" altLang="en-US" dirty="0"/>
          </a:p>
          <a:p>
            <a:pPr>
              <a:defRPr/>
            </a:pPr>
            <a:r>
              <a:rPr lang="en-US" altLang="en-US" dirty="0"/>
              <a:t>Clinical </a:t>
            </a:r>
            <a:r>
              <a:rPr lang="en-US" altLang="en-US" dirty="0" err="1"/>
              <a:t>dysf</a:t>
            </a:r>
            <a:r>
              <a:rPr lang="en-US" altLang="en-US" dirty="0"/>
              <a:t> is required by </a:t>
            </a:r>
            <a:r>
              <a:rPr lang="en-US" altLang="en-US" dirty="0" err="1"/>
              <a:t>nih</a:t>
            </a:r>
            <a:r>
              <a:rPr lang="en-US" altLang="en-US" dirty="0"/>
              <a:t> pane; others recognize subclinical </a:t>
            </a:r>
            <a:r>
              <a:rPr lang="en-US" altLang="en-US" dirty="0" err="1"/>
              <a:t>acr</a:t>
            </a:r>
            <a:endParaRPr lang="en-US" altLang="en-US" dirty="0"/>
          </a:p>
        </p:txBody>
      </p:sp>
    </p:spTree>
    <p:extLst>
      <p:ext uri="{BB962C8B-B14F-4D97-AF65-F5344CB8AC3E}">
        <p14:creationId xmlns:p14="http://schemas.microsoft.com/office/powerpoint/2010/main" val="19735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3275" cy="3459163"/>
          </a:xfrm>
        </p:spPr>
      </p:sp>
      <p:sp>
        <p:nvSpPr>
          <p:cNvPr id="3" name="Notes Placeholder 2"/>
          <p:cNvSpPr>
            <a:spLocks noGrp="1"/>
          </p:cNvSpPr>
          <p:nvPr>
            <p:ph type="body" idx="1"/>
          </p:nvPr>
        </p:nvSpPr>
        <p:spPr>
          <a:xfrm>
            <a:off x="762000" y="4451704"/>
            <a:ext cx="5608320" cy="4183380"/>
          </a:xfrm>
        </p:spPr>
        <p:txBody>
          <a:bodyPr/>
          <a:lstStyle/>
          <a:p>
            <a:r>
              <a:rPr lang="en-US" dirty="0"/>
              <a:t>As a prelude to discussing individual cases, it will be appropriate to review the Banff Criteria for the diagnosis of ABMR</a:t>
            </a:r>
          </a:p>
          <a:p>
            <a:endParaRPr lang="en-US" dirty="0"/>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FIRST It requires </a:t>
            </a:r>
            <a:r>
              <a:rPr kumimoji="0" lang="en-US" sz="1800" b="1" i="0" u="none" strike="noStrike" kern="1200" cap="small" spc="0" normalizeH="0" baseline="0" noProof="0" dirty="0">
                <a:ln>
                  <a:noFill/>
                </a:ln>
                <a:solidFill>
                  <a:srgbClr val="000000"/>
                </a:solidFill>
                <a:effectLst/>
                <a:uLnTx/>
                <a:uFillTx/>
                <a:latin typeface="Arial"/>
                <a:ea typeface="+mn-ea"/>
                <a:cs typeface="+mn-cs"/>
              </a:rPr>
              <a:t>Histologic evidence of tissue injury which may be in the form of </a:t>
            </a:r>
          </a:p>
          <a:p>
            <a:pPr marL="128588" marR="0" lvl="1" indent="-128588" algn="l" defTabSz="53340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Microvascular inflammation peritubular capillaritis or glomerulitis</a:t>
            </a:r>
          </a:p>
          <a:p>
            <a:pPr marL="128588" marR="0" lvl="1" indent="-128588" algn="l" defTabSz="53340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Thrombotic microangiopathy or unexplained ATN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SECOND There  has to be evidence of antibody interaction with the endothelium</a:t>
            </a:r>
          </a:p>
          <a:p>
            <a:pPr marL="128588" lvl="1" indent="-128588" defTabSz="533400">
              <a:lnSpc>
                <a:spcPct val="90000"/>
              </a:lnSpc>
              <a:spcBef>
                <a:spcPct val="0"/>
              </a:spcBef>
              <a:spcAft>
                <a:spcPct val="15000"/>
              </a:spcAft>
              <a:buFontTx/>
              <a:buChar char="••"/>
              <a:defRPr/>
            </a:pPr>
            <a:r>
              <a:rPr lang="en-US" sz="1200" dirty="0">
                <a:solidFill>
                  <a:srgbClr val="000000"/>
                </a:solidFill>
                <a:latin typeface="Arial"/>
              </a:rPr>
              <a:t>This criterion can be satisfied by a Microvascular </a:t>
            </a:r>
            <a:r>
              <a:rPr lang="en-US" sz="1200" dirty="0" err="1">
                <a:solidFill>
                  <a:srgbClr val="000000"/>
                </a:solidFill>
                <a:latin typeface="Arial"/>
              </a:rPr>
              <a:t>g+ptc</a:t>
            </a:r>
            <a:r>
              <a:rPr lang="en-US" sz="1200" dirty="0">
                <a:solidFill>
                  <a:srgbClr val="000000"/>
                </a:solidFill>
                <a:latin typeface="Arial"/>
              </a:rPr>
              <a:t>  score of &gt;1 in the absence of TCMR/BL/GN/BKVN, in which case </a:t>
            </a:r>
            <a:r>
              <a:rPr lang="en-US" sz="1200" dirty="0" err="1">
                <a:solidFill>
                  <a:srgbClr val="000000"/>
                </a:solidFill>
                <a:latin typeface="Arial"/>
              </a:rPr>
              <a:t>ptc</a:t>
            </a:r>
            <a:r>
              <a:rPr lang="en-US" sz="1200" dirty="0">
                <a:solidFill>
                  <a:srgbClr val="000000"/>
                </a:solidFill>
                <a:latin typeface="Arial"/>
              </a:rPr>
              <a:t> alone cannot be used to diagnose ABMR. There must be glomerulitis to go along with it</a:t>
            </a:r>
            <a:endParaRPr lang="en-US" sz="1200" u="sng" dirty="0">
              <a:solidFill>
                <a:srgbClr val="000000"/>
              </a:solidFill>
              <a:latin typeface="Arial"/>
            </a:endParaRPr>
          </a:p>
          <a:p>
            <a:pPr marL="128588" lvl="1" indent="-128588" defTabSz="533400">
              <a:lnSpc>
                <a:spcPct val="90000"/>
              </a:lnSpc>
              <a:spcBef>
                <a:spcPct val="0"/>
              </a:spcBef>
              <a:spcAft>
                <a:spcPct val="15000"/>
              </a:spcAft>
              <a:buFontTx/>
              <a:buChar char="••"/>
              <a:defRPr/>
            </a:pPr>
            <a:r>
              <a:rPr lang="en-US" sz="1200" dirty="0">
                <a:solidFill>
                  <a:srgbClr val="000000"/>
                </a:solidFill>
                <a:latin typeface="Arial"/>
              </a:rPr>
              <a:t>Alternately, you can show C4d staining in peritubular capillaries ( the score must be &gt; 1in  FS,  but can be any score &gt;0 in the case of FFPE)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Finally, we need serologic evidence.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This can mean the presence of HLA or non-HLA DSA or ABO antibodies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350" b="0" i="0" u="none" strike="noStrike" kern="1200" cap="none" spc="0" normalizeH="0" baseline="0" noProof="0" dirty="0" err="1">
                <a:ln>
                  <a:noFill/>
                </a:ln>
                <a:solidFill>
                  <a:srgbClr val="000000"/>
                </a:solidFill>
                <a:effectLst/>
                <a:uLnTx/>
                <a:uFillTx/>
                <a:latin typeface="Arial"/>
                <a:ea typeface="+mn-ea"/>
                <a:cs typeface="+mn-cs"/>
              </a:rPr>
              <a:t>xxxxxxxxxxxxxxxxxxxxxxxxxxxxxxxxxxxxx</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2001 view point; All 3 required; 2 are suspicious;   2013 allowed C4d negative &amp; enabled substitution of DSA by </a:t>
            </a:r>
            <a:r>
              <a:rPr kumimoji="0" lang="en-US" alt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g+ptc</a:t>
            </a: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2017 eliminated suspicious (now no ABMR)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Clinical </a:t>
            </a:r>
            <a:r>
              <a:rPr kumimoji="0" lang="en-US" alt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dysf</a:t>
            </a: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was required by </a:t>
            </a:r>
            <a:r>
              <a:rPr kumimoji="0" lang="en-US" alt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nih</a:t>
            </a: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panel; others recognize subclinical </a:t>
            </a:r>
            <a:r>
              <a:rPr kumimoji="0" lang="en-US" alt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acr</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histologic criteria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B54D7-069F-4A35-BABB-0676EB2F6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342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I will now briefly ILLUSTRATE the lesions of chronic tissue injury in ABMR starting with</a:t>
            </a:r>
            <a:r>
              <a:rPr lang="en-US" altLang="en-US" dirty="0"/>
              <a:t> chronic transplant glomerulopathy</a:t>
            </a:r>
          </a:p>
          <a:p>
            <a:endParaRPr lang="en-US" altLang="en-US" dirty="0"/>
          </a:p>
          <a:p>
            <a:r>
              <a:rPr lang="en-US" altLang="en-US" dirty="0"/>
              <a:t>The Left panel shows a typical example: of duplicated glomerular basement membranes</a:t>
            </a:r>
            <a:r>
              <a:rPr lang="en-US" altLang="en-US" baseline="0" dirty="0"/>
              <a:t>,</a:t>
            </a:r>
            <a:r>
              <a:rPr lang="en-US" altLang="en-US" dirty="0"/>
              <a:t> on the PAS stain, --which at least in my department,  becomes available within 6 hours of performing a biopsy.</a:t>
            </a:r>
          </a:p>
          <a:p>
            <a:endParaRPr lang="en-US" altLang="en-US" dirty="0"/>
          </a:p>
          <a:p>
            <a:r>
              <a:rPr lang="en-US" altLang="en-US" dirty="0"/>
              <a:t>Middle panel shows a silver stain, which comes out the next day in OUR WORK FLOW. -- It </a:t>
            </a:r>
            <a:r>
              <a:rPr lang="en-US" altLang="en-US" baseline="0" dirty="0"/>
              <a:t>confirms our PAS stain findings in many cases.</a:t>
            </a:r>
          </a:p>
          <a:p>
            <a:endParaRPr lang="en-US" altLang="en-US" baseline="0" dirty="0"/>
          </a:p>
          <a:p>
            <a:r>
              <a:rPr lang="en-US" altLang="en-US" baseline="0" dirty="0"/>
              <a:t>However, we USE a AUTOMATED STAINER in our lab,--- and not infrequently, the slides</a:t>
            </a:r>
            <a:r>
              <a:rPr lang="en-US" altLang="en-US" dirty="0"/>
              <a:t> comes out overstained. ---</a:t>
            </a:r>
          </a:p>
          <a:p>
            <a:endParaRPr lang="en-US" altLang="en-US" dirty="0"/>
          </a:p>
          <a:p>
            <a:r>
              <a:rPr lang="en-US" altLang="en-US" dirty="0"/>
              <a:t>At other times the GBMs are </a:t>
            </a:r>
            <a:r>
              <a:rPr lang="en-US" altLang="en-US" dirty="0" err="1"/>
              <a:t>understained</a:t>
            </a:r>
            <a:r>
              <a:rPr lang="en-US" altLang="en-US" dirty="0"/>
              <a:t> as seen here.</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E4D4DE16-B486-4E05-8336-62B4D10A5AC9}" type="slidenum">
              <a:rPr lang="en-US" smtClean="0"/>
              <a:t>31</a:t>
            </a:fld>
            <a:endParaRPr lang="en-US"/>
          </a:p>
        </p:txBody>
      </p:sp>
    </p:spTree>
    <p:extLst>
      <p:ext uri="{BB962C8B-B14F-4D97-AF65-F5344CB8AC3E}">
        <p14:creationId xmlns:p14="http://schemas.microsoft.com/office/powerpoint/2010/main" val="2169427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a:extLst>
              <a:ext uri="{FF2B5EF4-FFF2-40B4-BE49-F238E27FC236}">
                <a16:creationId xmlns:a16="http://schemas.microsoft.com/office/drawing/2014/main" id="{8F86D622-FE8B-4B45-8D49-BFCCCB6FEAC0}"/>
              </a:ext>
            </a:extLst>
          </p:cNvPr>
          <p:cNvSpPr>
            <a:spLocks noGrp="1" noRot="1" noChangeAspect="1" noChangeArrowheads="1" noTextEdit="1"/>
          </p:cNvSpPr>
          <p:nvPr>
            <p:ph type="sldImg"/>
          </p:nvPr>
        </p:nvSpPr>
        <p:spPr>
          <a:xfrm>
            <a:off x="1182688" y="698500"/>
            <a:ext cx="4645025" cy="3482975"/>
          </a:xfrm>
          <a:ln w="12700"/>
        </p:spPr>
      </p:sp>
      <p:sp>
        <p:nvSpPr>
          <p:cNvPr id="434179" name="Rectangle 3">
            <a:extLst>
              <a:ext uri="{FF2B5EF4-FFF2-40B4-BE49-F238E27FC236}">
                <a16:creationId xmlns:a16="http://schemas.microsoft.com/office/drawing/2014/main" id="{AE99741B-28B8-4862-B202-A308F44A6E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13" tIns="46106" rIns="92213" bIns="46106"/>
          <a:lstStyle/>
          <a:p>
            <a:pPr lvl="1" eaLnBrk="1" hangingPunct="1">
              <a:buFont typeface="Arial" panose="020B0604020202020204" pitchFamily="34" charset="0"/>
              <a:buNone/>
              <a:defRPr/>
            </a:pPr>
            <a:r>
              <a:rPr lang="en-US" altLang="en-US" dirty="0">
                <a:solidFill>
                  <a:srgbClr val="FFFF00"/>
                </a:solidFill>
                <a:latin typeface="Arial" pitchFamily="34" charset="0"/>
              </a:rPr>
              <a:t>Grading of cg IS  imp since higher grades are associated with proteinuria</a:t>
            </a:r>
            <a:r>
              <a:rPr lang="en-US" altLang="en-US" baseline="0" dirty="0">
                <a:solidFill>
                  <a:srgbClr val="FFFF00"/>
                </a:solidFill>
                <a:latin typeface="Arial" pitchFamily="34" charset="0"/>
              </a:rPr>
              <a:t> and graft loss.  </a:t>
            </a:r>
            <a:r>
              <a:rPr lang="en-US" altLang="en-US" dirty="0">
                <a:solidFill>
                  <a:srgbClr val="FFFF00"/>
                </a:solidFill>
                <a:latin typeface="Arial" pitchFamily="34" charset="0"/>
              </a:rPr>
              <a:t>Banff 2013  recommends scoring it on a scale of 0-4</a:t>
            </a:r>
          </a:p>
          <a:p>
            <a:pPr lvl="1" eaLnBrk="1" hangingPunct="1">
              <a:buFont typeface="Arial" panose="020B0604020202020204" pitchFamily="34" charset="0"/>
              <a:buNone/>
              <a:defRPr/>
            </a:pPr>
            <a:endParaRPr lang="en-US" altLang="en-US" dirty="0">
              <a:solidFill>
                <a:srgbClr val="FFFF00"/>
              </a:solidFill>
              <a:latin typeface="Arial" pitchFamily="34" charset="0"/>
            </a:endParaRPr>
          </a:p>
          <a:p>
            <a:pPr lvl="1" eaLnBrk="1" hangingPunct="1">
              <a:buFont typeface="Arial" panose="020B0604020202020204" pitchFamily="34" charset="0"/>
              <a:buNone/>
              <a:defRPr/>
            </a:pPr>
            <a:r>
              <a:rPr lang="en-US" altLang="en-US" dirty="0">
                <a:solidFill>
                  <a:srgbClr val="FFFF00"/>
                </a:solidFill>
                <a:latin typeface="Arial" pitchFamily="34" charset="0"/>
              </a:rPr>
              <a:t>cg0</a:t>
            </a:r>
            <a:r>
              <a:rPr lang="en-US" altLang="en-US" dirty="0">
                <a:solidFill>
                  <a:srgbClr val="F8F8F8"/>
                </a:solidFill>
                <a:latin typeface="Arial" pitchFamily="34" charset="0"/>
              </a:rPr>
              <a:t> refers to no double contours in glomerular capillary loops by LM or EM</a:t>
            </a:r>
          </a:p>
          <a:p>
            <a:pPr lvl="1" eaLnBrk="1" hangingPunct="1">
              <a:buFont typeface="Arial" panose="020B0604020202020204" pitchFamily="34" charset="0"/>
              <a:buChar char="•"/>
              <a:defRPr/>
            </a:pPr>
            <a:endParaRPr lang="en-US" altLang="en-US" dirty="0">
              <a:solidFill>
                <a:srgbClr val="FFFF00"/>
              </a:solidFill>
              <a:latin typeface="Arial" pitchFamily="34" charset="0"/>
            </a:endParaRPr>
          </a:p>
          <a:p>
            <a:pPr lvl="1" eaLnBrk="1" hangingPunct="1">
              <a:buFont typeface="Arial" panose="020B0604020202020204" pitchFamily="34" charset="0"/>
              <a:buChar char="•"/>
              <a:defRPr/>
            </a:pPr>
            <a:r>
              <a:rPr lang="en-US" altLang="en-US" dirty="0">
                <a:solidFill>
                  <a:srgbClr val="FFFF00"/>
                </a:solidFill>
                <a:latin typeface="Arial" pitchFamily="34" charset="0"/>
              </a:rPr>
              <a:t>cg1a</a:t>
            </a:r>
            <a:r>
              <a:rPr lang="en-US" altLang="en-US" dirty="0">
                <a:solidFill>
                  <a:srgbClr val="F8F8F8"/>
                </a:solidFill>
                <a:latin typeface="Arial" pitchFamily="34" charset="0"/>
              </a:rPr>
              <a:t> can be appreciated only by EM and requires that changes be present in a minimum of 3 glomerular capillary loops</a:t>
            </a:r>
          </a:p>
          <a:p>
            <a:pPr marL="857250" lvl="2" indent="0" eaLnBrk="1" hangingPunct="1">
              <a:buFontTx/>
              <a:buNone/>
              <a:defRPr/>
            </a:pPr>
            <a:r>
              <a:rPr lang="en-US" altLang="en-US" dirty="0">
                <a:solidFill>
                  <a:srgbClr val="F8F8F8"/>
                </a:solidFill>
                <a:latin typeface="Arial" pitchFamily="34" charset="0"/>
              </a:rPr>
              <a:t>   -we need to see GBMs with Double Contours—that can be incomplete or circumferential</a:t>
            </a:r>
          </a:p>
          <a:p>
            <a:pPr marL="857250" lvl="2" indent="0" eaLnBrk="1" hangingPunct="1">
              <a:buFontTx/>
              <a:buNone/>
              <a:defRPr/>
            </a:pPr>
            <a:r>
              <a:rPr lang="en-US" altLang="en-US" dirty="0">
                <a:solidFill>
                  <a:srgbClr val="F8F8F8"/>
                </a:solidFill>
                <a:latin typeface="Arial" pitchFamily="34" charset="0"/>
              </a:rPr>
              <a:t>   - and should be accompanied by </a:t>
            </a:r>
            <a:r>
              <a:rPr lang="en-US" altLang="en-US" dirty="0" err="1">
                <a:solidFill>
                  <a:srgbClr val="F8F8F8"/>
                </a:solidFill>
                <a:latin typeface="Arial" pitchFamily="34" charset="0"/>
              </a:rPr>
              <a:t>endoth</a:t>
            </a:r>
            <a:r>
              <a:rPr lang="en-US" altLang="en-US" dirty="0">
                <a:solidFill>
                  <a:srgbClr val="F8F8F8"/>
                </a:solidFill>
                <a:latin typeface="Arial" pitchFamily="34" charset="0"/>
              </a:rPr>
              <a:t> swell ----&amp;/or--- translucent widening</a:t>
            </a:r>
          </a:p>
          <a:p>
            <a:pPr lvl="1" eaLnBrk="1" hangingPunct="1">
              <a:buFont typeface="Arial" panose="020B0604020202020204" pitchFamily="34" charset="0"/>
              <a:buChar char="•"/>
              <a:defRPr/>
            </a:pPr>
            <a:endParaRPr lang="en-US" altLang="en-US" dirty="0">
              <a:solidFill>
                <a:srgbClr val="FFFF00"/>
              </a:solidFill>
              <a:latin typeface="Arial" pitchFamily="34" charset="0"/>
            </a:endParaRPr>
          </a:p>
          <a:p>
            <a:pPr lvl="1" eaLnBrk="1" hangingPunct="1">
              <a:buFont typeface="Arial" panose="020B0604020202020204" pitchFamily="34" charset="0"/>
              <a:buChar char="•"/>
              <a:defRPr/>
            </a:pPr>
            <a:r>
              <a:rPr lang="en-US" altLang="en-US" dirty="0">
                <a:solidFill>
                  <a:srgbClr val="FFFF00"/>
                </a:solidFill>
                <a:latin typeface="Arial" pitchFamily="34" charset="0"/>
              </a:rPr>
              <a:t>cg1b</a:t>
            </a:r>
            <a:r>
              <a:rPr lang="en-US" altLang="en-US" dirty="0">
                <a:solidFill>
                  <a:srgbClr val="F8F8F8"/>
                </a:solidFill>
                <a:latin typeface="Arial" pitchFamily="34" charset="0"/>
              </a:rPr>
              <a:t>: is characterized by </a:t>
            </a:r>
            <a:r>
              <a:rPr lang="en-US" altLang="en-US" b="1" u="sng" dirty="0">
                <a:solidFill>
                  <a:srgbClr val="F8F8F8"/>
                </a:solidFill>
                <a:latin typeface="Arial" pitchFamily="34" charset="0"/>
              </a:rPr>
              <a:t>one</a:t>
            </a:r>
            <a:r>
              <a:rPr lang="en-US" altLang="en-US" dirty="0">
                <a:solidFill>
                  <a:srgbClr val="F8F8F8"/>
                </a:solidFill>
                <a:latin typeface="Arial" pitchFamily="34" charset="0"/>
              </a:rPr>
              <a:t> or more GCs with double contours--- in </a:t>
            </a:r>
            <a:r>
              <a:rPr lang="en-US" altLang="en-US" b="1" dirty="0">
                <a:solidFill>
                  <a:srgbClr val="F8F8F8"/>
                </a:solidFill>
                <a:latin typeface="Arial" pitchFamily="34" charset="0"/>
              </a:rPr>
              <a:t>≥</a:t>
            </a:r>
            <a:r>
              <a:rPr lang="en-US" altLang="en-US" dirty="0">
                <a:solidFill>
                  <a:srgbClr val="F8F8F8"/>
                </a:solidFill>
                <a:latin typeface="Arial" pitchFamily="34" charset="0"/>
              </a:rPr>
              <a:t>1 non-sclerotic glom by LM</a:t>
            </a:r>
          </a:p>
          <a:p>
            <a:pPr marL="457200" lvl="1" indent="0" eaLnBrk="1" hangingPunct="1">
              <a:buFontTx/>
              <a:buNone/>
              <a:defRPr/>
            </a:pPr>
            <a:r>
              <a:rPr lang="en-US" altLang="en-US" dirty="0">
                <a:solidFill>
                  <a:srgbClr val="F8F8F8"/>
                </a:solidFill>
                <a:latin typeface="Arial" pitchFamily="34" charset="0"/>
              </a:rPr>
              <a:t>  - </a:t>
            </a:r>
            <a:r>
              <a:rPr lang="en-US" altLang="en-US" dirty="0" err="1">
                <a:solidFill>
                  <a:srgbClr val="F8F8F8"/>
                </a:solidFill>
                <a:latin typeface="Arial" pitchFamily="34" charset="0"/>
              </a:rPr>
              <a:t>ultrastruct</a:t>
            </a:r>
            <a:r>
              <a:rPr lang="en-US" altLang="en-US" dirty="0">
                <a:solidFill>
                  <a:srgbClr val="F8F8F8"/>
                </a:solidFill>
                <a:latin typeface="Arial" pitchFamily="34" charset="0"/>
              </a:rPr>
              <a:t> confirmation is recommended if EM is available</a:t>
            </a:r>
          </a:p>
          <a:p>
            <a:pPr marL="457200" lvl="1" indent="0" eaLnBrk="1" hangingPunct="1">
              <a:buFontTx/>
              <a:buNone/>
              <a:defRPr/>
            </a:pPr>
            <a:endParaRPr lang="en-US" altLang="en-US" dirty="0">
              <a:solidFill>
                <a:srgbClr val="F8F8F8"/>
              </a:solidFill>
              <a:latin typeface="Arial" pitchFamily="34" charset="0"/>
            </a:endParaRPr>
          </a:p>
          <a:p>
            <a:pPr lvl="1" eaLnBrk="1" hangingPunct="1">
              <a:buFont typeface="Arial" panose="020B0604020202020204" pitchFamily="34" charset="0"/>
              <a:buChar char="•"/>
              <a:defRPr/>
            </a:pPr>
            <a:r>
              <a:rPr lang="en-US" altLang="en-US" dirty="0">
                <a:solidFill>
                  <a:srgbClr val="FFFF00"/>
                </a:solidFill>
                <a:latin typeface="Arial" pitchFamily="34" charset="0"/>
              </a:rPr>
              <a:t>cg2 and cg3 refer to </a:t>
            </a:r>
            <a:r>
              <a:rPr lang="en-US" altLang="en-US" dirty="0">
                <a:solidFill>
                  <a:schemeClr val="bg2">
                    <a:lumMod val="20000"/>
                    <a:lumOff val="80000"/>
                  </a:schemeClr>
                </a:solidFill>
                <a:latin typeface="Arial" pitchFamily="34" charset="0"/>
              </a:rPr>
              <a:t>&gt;25% &amp; &gt;50% Double Contours in THE MOST INVOLVED glomerulus</a:t>
            </a:r>
          </a:p>
        </p:txBody>
      </p:sp>
    </p:spTree>
    <p:extLst>
      <p:ext uri="{BB962C8B-B14F-4D97-AF65-F5344CB8AC3E}">
        <p14:creationId xmlns:p14="http://schemas.microsoft.com/office/powerpoint/2010/main" val="2693333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a:extLst>
              <a:ext uri="{FF2B5EF4-FFF2-40B4-BE49-F238E27FC236}">
                <a16:creationId xmlns:a16="http://schemas.microsoft.com/office/drawing/2014/main" id="{8F86D622-FE8B-4B45-8D49-BFCCCB6FEAC0}"/>
              </a:ext>
            </a:extLst>
          </p:cNvPr>
          <p:cNvSpPr>
            <a:spLocks noGrp="1" noRot="1" noChangeAspect="1" noChangeArrowheads="1" noTextEdit="1"/>
          </p:cNvSpPr>
          <p:nvPr>
            <p:ph type="sldImg"/>
          </p:nvPr>
        </p:nvSpPr>
        <p:spPr>
          <a:xfrm>
            <a:off x="1182688" y="698500"/>
            <a:ext cx="4645025" cy="3482975"/>
          </a:xfrm>
          <a:ln w="12700"/>
        </p:spPr>
      </p:sp>
      <p:sp>
        <p:nvSpPr>
          <p:cNvPr id="434179" name="Rectangle 3">
            <a:extLst>
              <a:ext uri="{FF2B5EF4-FFF2-40B4-BE49-F238E27FC236}">
                <a16:creationId xmlns:a16="http://schemas.microsoft.com/office/drawing/2014/main" id="{AE99741B-28B8-4862-B202-A308F44A6E26}"/>
              </a:ext>
            </a:extLst>
          </p:cNvPr>
          <p:cNvSpPr>
            <a:spLocks noGrp="1" noChangeArrowheads="1"/>
          </p:cNvSpPr>
          <p:nvPr>
            <p:ph type="body" idx="1"/>
          </p:nvPr>
        </p:nvSpPr>
        <p:spPr>
          <a:xfrm>
            <a:off x="0" y="4415790"/>
            <a:ext cx="6858000" cy="46520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13" tIns="46106" rIns="92213" bIns="46106"/>
          <a:lstStyle/>
          <a:p>
            <a:pPr marL="457200" lvl="1" indent="0" eaLnBrk="1" hangingPunct="1">
              <a:buNone/>
              <a:defRPr/>
            </a:pPr>
            <a:r>
              <a:rPr lang="en-US" altLang="en-US" dirty="0">
                <a:latin typeface="Arial" pitchFamily="34" charset="0"/>
              </a:rPr>
              <a:t>I noted that grade Cg1a can only be recognized by </a:t>
            </a:r>
            <a:r>
              <a:rPr lang="en-US" altLang="en-US" dirty="0" err="1">
                <a:latin typeface="Arial" pitchFamily="34" charset="0"/>
              </a:rPr>
              <a:t>em</a:t>
            </a:r>
            <a:r>
              <a:rPr lang="en-US" altLang="en-US" dirty="0">
                <a:latin typeface="Arial" pitchFamily="34" charset="0"/>
              </a:rPr>
              <a:t>; Here are some guidelines for </a:t>
            </a:r>
            <a:r>
              <a:rPr lang="en-US" altLang="en-US" dirty="0" err="1">
                <a:latin typeface="Arial" pitchFamily="34" charset="0"/>
              </a:rPr>
              <a:t>em</a:t>
            </a:r>
            <a:r>
              <a:rPr lang="en-US" altLang="en-US" dirty="0">
                <a:latin typeface="Arial" pitchFamily="34" charset="0"/>
              </a:rPr>
              <a:t> evaluation of cg</a:t>
            </a:r>
          </a:p>
          <a:p>
            <a:pPr marL="457200" lvl="1" indent="0" eaLnBrk="1" hangingPunct="1">
              <a:buNone/>
              <a:defRPr/>
            </a:pPr>
            <a:endParaRPr lang="en-US" altLang="en-US" dirty="0">
              <a:latin typeface="Arial" pitchFamily="34" charset="0"/>
            </a:endParaRPr>
          </a:p>
          <a:p>
            <a:pPr marL="457200" lvl="1" indent="0" eaLnBrk="1" hangingPunct="1">
              <a:buNone/>
              <a:defRPr/>
            </a:pPr>
            <a:endParaRPr lang="en-US" altLang="en-US" dirty="0">
              <a:latin typeface="Arial" pitchFamily="34" charset="0"/>
            </a:endParaRPr>
          </a:p>
          <a:p>
            <a:pPr lvl="1" eaLnBrk="1" hangingPunct="1">
              <a:buFont typeface="Arial" panose="020B0604020202020204" pitchFamily="34" charset="0"/>
              <a:buChar char="•"/>
              <a:defRPr/>
            </a:pPr>
            <a:r>
              <a:rPr lang="en-US" altLang="en-US" dirty="0">
                <a:solidFill>
                  <a:schemeClr val="accent5">
                    <a:lumMod val="20000"/>
                    <a:lumOff val="80000"/>
                  </a:schemeClr>
                </a:solidFill>
                <a:latin typeface="Arial" pitchFamily="34" charset="0"/>
              </a:rPr>
              <a:t>EM is indicated only</a:t>
            </a:r>
            <a:r>
              <a:rPr lang="en-US" altLang="en-US" baseline="0" dirty="0">
                <a:solidFill>
                  <a:schemeClr val="accent5">
                    <a:lumMod val="20000"/>
                    <a:lumOff val="80000"/>
                  </a:schemeClr>
                </a:solidFill>
                <a:latin typeface="Arial" pitchFamily="34" charset="0"/>
              </a:rPr>
              <a:t> </a:t>
            </a:r>
            <a:r>
              <a:rPr lang="en-US" altLang="en-US" dirty="0">
                <a:solidFill>
                  <a:schemeClr val="accent5">
                    <a:lumMod val="20000"/>
                    <a:lumOff val="80000"/>
                  </a:schemeClr>
                </a:solidFill>
                <a:latin typeface="Arial" pitchFamily="34" charset="0"/>
              </a:rPr>
              <a:t>if </a:t>
            </a:r>
            <a:r>
              <a:rPr lang="en-US" altLang="en-US" b="1" dirty="0">
                <a:solidFill>
                  <a:schemeClr val="accent5">
                    <a:lumMod val="20000"/>
                    <a:lumOff val="80000"/>
                  </a:schemeClr>
                </a:solidFill>
                <a:latin typeface="Arial" pitchFamily="34" charset="0"/>
              </a:rPr>
              <a:t>no</a:t>
            </a:r>
            <a:r>
              <a:rPr lang="en-US" altLang="en-US" dirty="0">
                <a:solidFill>
                  <a:schemeClr val="accent5">
                    <a:lumMod val="20000"/>
                    <a:lumOff val="80000"/>
                  </a:schemeClr>
                </a:solidFill>
                <a:latin typeface="Arial" pitchFamily="34" charset="0"/>
              </a:rPr>
              <a:t> double contours visible on LM, </a:t>
            </a:r>
            <a:r>
              <a:rPr lang="en-US" altLang="en-US" b="1" dirty="0">
                <a:solidFill>
                  <a:schemeClr val="accent5">
                    <a:lumMod val="20000"/>
                    <a:lumOff val="80000"/>
                  </a:schemeClr>
                </a:solidFill>
                <a:latin typeface="Arial" pitchFamily="34" charset="0"/>
              </a:rPr>
              <a:t>and there is need </a:t>
            </a:r>
            <a:r>
              <a:rPr lang="en-US" altLang="en-US" dirty="0">
                <a:solidFill>
                  <a:schemeClr val="accent5">
                    <a:lumMod val="20000"/>
                    <a:lumOff val="80000"/>
                  </a:schemeClr>
                </a:solidFill>
                <a:latin typeface="Arial" pitchFamily="34" charset="0"/>
              </a:rPr>
              <a:t>to evaluate</a:t>
            </a:r>
            <a:r>
              <a:rPr lang="en-US" altLang="en-US" baseline="0" dirty="0">
                <a:solidFill>
                  <a:schemeClr val="accent5">
                    <a:lumMod val="20000"/>
                    <a:lumOff val="80000"/>
                  </a:schemeClr>
                </a:solidFill>
                <a:latin typeface="Arial" pitchFamily="34" charset="0"/>
              </a:rPr>
              <a:t> early changes of chronic transplant glomerulopathy (</a:t>
            </a:r>
            <a:r>
              <a:rPr lang="en-US" altLang="en-US" b="1" baseline="0" dirty="0" err="1">
                <a:solidFill>
                  <a:schemeClr val="accent5">
                    <a:lumMod val="20000"/>
                    <a:lumOff val="80000"/>
                  </a:schemeClr>
                </a:solidFill>
                <a:latin typeface="Arial" pitchFamily="34" charset="0"/>
              </a:rPr>
              <a:t>eg</a:t>
            </a:r>
            <a:r>
              <a:rPr lang="en-US" altLang="en-US" b="1" baseline="0" dirty="0">
                <a:solidFill>
                  <a:schemeClr val="accent5">
                    <a:lumMod val="20000"/>
                    <a:lumOff val="80000"/>
                  </a:schemeClr>
                </a:solidFill>
                <a:latin typeface="Arial" pitchFamily="34" charset="0"/>
              </a:rPr>
              <a:t> for a trial or proteinuria</a:t>
            </a:r>
            <a:r>
              <a:rPr lang="en-US" altLang="en-US" baseline="0" dirty="0">
                <a:solidFill>
                  <a:schemeClr val="accent5">
                    <a:lumMod val="20000"/>
                    <a:lumOff val="80000"/>
                  </a:schemeClr>
                </a:solidFill>
                <a:latin typeface="Arial" pitchFamily="34" charset="0"/>
              </a:rPr>
              <a:t>)</a:t>
            </a:r>
            <a:endParaRPr lang="en-US" altLang="en-US" dirty="0">
              <a:solidFill>
                <a:schemeClr val="accent5">
                  <a:lumMod val="20000"/>
                  <a:lumOff val="80000"/>
                </a:schemeClr>
              </a:solidFill>
              <a:latin typeface="Arial" pitchFamily="34" charset="0"/>
            </a:endParaRPr>
          </a:p>
          <a:p>
            <a:pPr lvl="1" eaLnBrk="1" hangingPunct="1">
              <a:buFont typeface="Arial" panose="020B0604020202020204" pitchFamily="34" charset="0"/>
              <a:buChar char="•"/>
              <a:defRPr/>
            </a:pPr>
            <a:r>
              <a:rPr lang="en-US" altLang="en-US" dirty="0">
                <a:latin typeface="Arial" pitchFamily="34" charset="0"/>
              </a:rPr>
              <a:t>We must Examine a minimum of  1 glomeruli at a magnification of &gt;5000x </a:t>
            </a:r>
          </a:p>
          <a:p>
            <a:pPr lvl="1" eaLnBrk="1" hangingPunct="1">
              <a:buFont typeface="Arial" panose="020B0604020202020204" pitchFamily="34" charset="0"/>
              <a:buChar char="•"/>
              <a:defRPr/>
            </a:pPr>
            <a:r>
              <a:rPr lang="en-US" altLang="en-US" dirty="0">
                <a:latin typeface="Arial" pitchFamily="34" charset="0"/>
              </a:rPr>
              <a:t>The Pathology report should State how many examined/involved</a:t>
            </a:r>
          </a:p>
          <a:p>
            <a:pPr lvl="1" eaLnBrk="1" hangingPunct="1">
              <a:buFont typeface="Arial" panose="020B0604020202020204" pitchFamily="34" charset="0"/>
              <a:buChar char="•"/>
              <a:defRPr/>
            </a:pPr>
            <a:r>
              <a:rPr lang="en-US" altLang="en-US" dirty="0">
                <a:latin typeface="Arial" pitchFamily="34" charset="0"/>
              </a:rPr>
              <a:t>We should avoid partially sclerosed &amp; severely ischemic glomeruli in our assessment</a:t>
            </a:r>
          </a:p>
          <a:p>
            <a:pPr lvl="1" eaLnBrk="1" hangingPunct="1">
              <a:buFont typeface="Arial" panose="020B0604020202020204" pitchFamily="34" charset="0"/>
              <a:buNone/>
              <a:defRPr/>
            </a:pPr>
            <a:endParaRPr lang="en-US" altLang="en-US" dirty="0">
              <a:latin typeface="Arial" pitchFamily="34" charset="0"/>
            </a:endParaRPr>
          </a:p>
          <a:p>
            <a:pPr lvl="1" eaLnBrk="1" hangingPunct="1">
              <a:buFont typeface="Arial" panose="020B0604020202020204" pitchFamily="34" charset="0"/>
              <a:buNone/>
              <a:defRPr/>
            </a:pPr>
            <a:r>
              <a:rPr lang="en-US" altLang="en-US" dirty="0" err="1">
                <a:latin typeface="Arial" pitchFamily="34" charset="0"/>
              </a:rPr>
              <a:t>Xxxxxxxxxxxxxxxxxxxxxxxxxxxxxxxxxxxxxxxxxxxxxx</a:t>
            </a:r>
            <a:endParaRPr lang="en-US" altLang="en-US" dirty="0">
              <a:latin typeface="Arial" pitchFamily="34" charset="0"/>
            </a:endParaRPr>
          </a:p>
          <a:p>
            <a:pPr lvl="1" eaLnBrk="1" hangingPunct="1">
              <a:buFont typeface="Arial" panose="020B0604020202020204" pitchFamily="34" charset="0"/>
              <a:buNone/>
              <a:defRPr/>
            </a:pPr>
            <a:r>
              <a:rPr kumimoji="0" lang="en-US" altLang="en-US" b="0" i="0" u="none" strike="noStrike" kern="0" cap="none" spc="0" normalizeH="0" baseline="0" noProof="0" dirty="0">
                <a:ln>
                  <a:noFill/>
                </a:ln>
                <a:effectLst/>
                <a:uLnTx/>
                <a:uFillTx/>
                <a:latin typeface="Arial" pitchFamily="34" charset="0"/>
              </a:rPr>
              <a:t>Minimal criteria for diagnosis are presence of -----&gt; 3 cap loops in a single glo</a:t>
            </a:r>
            <a:r>
              <a:rPr lang="en-US" altLang="en-US" dirty="0">
                <a:latin typeface="Arial" pitchFamily="34" charset="0"/>
              </a:rPr>
              <a:t>m, each showing:</a:t>
            </a:r>
            <a:endParaRPr kumimoji="0" lang="en-US" altLang="en-US" sz="2800" b="0" i="0" u="none" strike="noStrike" kern="0" cap="none" spc="0" normalizeH="0" baseline="0" noProof="0" dirty="0">
              <a:ln>
                <a:noFill/>
              </a:ln>
              <a:effectLst/>
              <a:uLnTx/>
              <a:uFillTx/>
              <a:latin typeface="Arial" pitchFamily="34" charset="0"/>
            </a:endParaRPr>
          </a:p>
          <a:p>
            <a:pPr marL="857250" lvl="2" indent="0" eaLnBrk="1" hangingPunct="1">
              <a:buNone/>
              <a:defRPr/>
            </a:pPr>
            <a:r>
              <a:rPr kumimoji="0" lang="en-US" altLang="en-US" sz="2400" b="0" i="0" u="none" strike="noStrike" kern="0" cap="none" spc="0" normalizeH="0" baseline="0" noProof="0" dirty="0">
                <a:ln>
                  <a:noFill/>
                </a:ln>
                <a:effectLst/>
                <a:uLnTx/>
                <a:uFillTx/>
                <a:latin typeface="Arial" pitchFamily="34" charset="0"/>
              </a:rPr>
              <a:t>   - </a:t>
            </a:r>
            <a:r>
              <a:rPr lang="en-US" altLang="en-US" dirty="0">
                <a:latin typeface="Arial" pitchFamily="34" charset="0"/>
              </a:rPr>
              <a:t>subendothelial neo-densa GBM (single or multiple layers, circumferential or not)---AND</a:t>
            </a:r>
          </a:p>
          <a:p>
            <a:pPr marL="857250" lvl="2" indent="0" eaLnBrk="1" hangingPunct="1">
              <a:buNone/>
              <a:defRPr/>
            </a:pPr>
            <a:r>
              <a:rPr lang="en-US" altLang="en-US" dirty="0">
                <a:latin typeface="Arial" pitchFamily="34" charset="0"/>
              </a:rPr>
              <a:t>   - Endothelial cell enlargement –AND/OR- 	       		  -  Subendothelial electron-lucent widening</a:t>
            </a:r>
          </a:p>
          <a:p>
            <a:pPr marL="457200" lvl="1" indent="0" eaLnBrk="1" hangingPunct="1">
              <a:buNone/>
              <a:defRPr/>
            </a:pPr>
            <a:endParaRPr lang="en-US" altLang="en-US" dirty="0">
              <a:latin typeface="Arial" pitchFamily="34" charset="0"/>
            </a:endParaRPr>
          </a:p>
          <a:p>
            <a:pPr marL="457200" lvl="1" indent="0" eaLnBrk="1" hangingPunct="1">
              <a:buNone/>
              <a:defRPr/>
            </a:pPr>
            <a:r>
              <a:rPr lang="en-US" altLang="en-US" dirty="0">
                <a:latin typeface="Arial" pitchFamily="34" charset="0"/>
              </a:rPr>
              <a:t>XXXXXXXXXXXXXXXXXXXXXXXXXXXXXXXXXXXXXXXXXXXXXXXXXXXXXXXXXXXXXEndothelial cell enlargement = increase in cytoplasm, decrease in the capillary luminal area and loss of fenestrations. </a:t>
            </a:r>
          </a:p>
          <a:p>
            <a:pPr lvl="1" eaLnBrk="1" hangingPunct="1">
              <a:buFont typeface="Arial" panose="020B0604020202020204" pitchFamily="34" charset="0"/>
              <a:buChar char="•"/>
              <a:defRPr/>
            </a:pPr>
            <a:r>
              <a:rPr lang="en-US" altLang="en-US" dirty="0">
                <a:latin typeface="Arial" pitchFamily="34" charset="0"/>
              </a:rPr>
              <a:t>This should be used rather than less precise or incorrect terminology such “endothelial swelling”, “reactive endothelial changes”, “endothelial activation”, “endothelial injury” or “endothelial cell degeneration”.</a:t>
            </a:r>
          </a:p>
          <a:p>
            <a:pPr lvl="1" eaLnBrk="1" hangingPunct="1">
              <a:buFont typeface="Arial" panose="020B0604020202020204" pitchFamily="34" charset="0"/>
              <a:buChar char="•"/>
              <a:defRPr/>
            </a:pPr>
            <a:r>
              <a:rPr lang="en-US" altLang="en-US" dirty="0">
                <a:latin typeface="Arial" pitchFamily="34" charset="0"/>
              </a:rPr>
              <a:t>Subendothelial electron-lucent widening= expansion of space between the ---glomerular endothelium ----and lamina densa---- of the glomerular basement membrane (GBM) by electron-lucent material. </a:t>
            </a:r>
          </a:p>
          <a:p>
            <a:pPr lvl="1" eaLnBrk="1" hangingPunct="1">
              <a:buFont typeface="Arial" panose="020B0604020202020204" pitchFamily="34" charset="0"/>
              <a:buChar char="•"/>
              <a:defRPr/>
            </a:pPr>
            <a:r>
              <a:rPr lang="en-US" altLang="en-US" dirty="0">
                <a:latin typeface="Arial" pitchFamily="34" charset="0"/>
              </a:rPr>
              <a:t>This should be used instead of “lamina rara interna expansion” or “subendothelial rarefaction”.</a:t>
            </a:r>
          </a:p>
          <a:p>
            <a:pPr lvl="1" eaLnBrk="1" hangingPunct="1">
              <a:buFont typeface="Arial" panose="020B0604020202020204" pitchFamily="34" charset="0"/>
              <a:buChar char="•"/>
              <a:defRPr/>
            </a:pPr>
            <a:r>
              <a:rPr lang="en-US" altLang="en-US" dirty="0">
                <a:latin typeface="Arial" pitchFamily="34" charset="0"/>
              </a:rPr>
              <a:t>Subendothelial neo-densa glomerular basement membrane = .single or multiple basement membrane layer(s) clearly distinct from the original GBM.</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Times New Roman"/>
                <a:ea typeface="+mn-ea"/>
                <a:cs typeface="+mn-cs"/>
              </a:rPr>
              <a:t>.</a:t>
            </a:r>
          </a:p>
        </p:txBody>
      </p:sp>
    </p:spTree>
    <p:extLst>
      <p:ext uri="{BB962C8B-B14F-4D97-AF65-F5344CB8AC3E}">
        <p14:creationId xmlns:p14="http://schemas.microsoft.com/office/powerpoint/2010/main" val="3679064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a:extLst>
              <a:ext uri="{FF2B5EF4-FFF2-40B4-BE49-F238E27FC236}">
                <a16:creationId xmlns:a16="http://schemas.microsoft.com/office/drawing/2014/main" id="{8F86D622-FE8B-4B45-8D49-BFCCCB6FEAC0}"/>
              </a:ext>
            </a:extLst>
          </p:cNvPr>
          <p:cNvSpPr>
            <a:spLocks noGrp="1" noRot="1" noChangeAspect="1" noChangeArrowheads="1" noTextEdit="1"/>
          </p:cNvSpPr>
          <p:nvPr>
            <p:ph type="sldImg"/>
          </p:nvPr>
        </p:nvSpPr>
        <p:spPr>
          <a:xfrm>
            <a:off x="1182688" y="698500"/>
            <a:ext cx="4645025" cy="3482975"/>
          </a:xfrm>
          <a:ln w="12700"/>
        </p:spPr>
      </p:sp>
      <p:sp>
        <p:nvSpPr>
          <p:cNvPr id="434179" name="Rectangle 3">
            <a:extLst>
              <a:ext uri="{FF2B5EF4-FFF2-40B4-BE49-F238E27FC236}">
                <a16:creationId xmlns:a16="http://schemas.microsoft.com/office/drawing/2014/main" id="{AE99741B-28B8-4862-B202-A308F44A6E26}"/>
              </a:ext>
            </a:extLst>
          </p:cNvPr>
          <p:cNvSpPr>
            <a:spLocks noGrp="1" noChangeArrowheads="1"/>
          </p:cNvSpPr>
          <p:nvPr>
            <p:ph type="body" idx="1"/>
          </p:nvPr>
        </p:nvSpPr>
        <p:spPr>
          <a:xfrm>
            <a:off x="0" y="4415790"/>
            <a:ext cx="6858000" cy="46520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13" tIns="46106" rIns="92213" bIns="46106"/>
          <a:lstStyle/>
          <a:p>
            <a:pPr marL="457200" lvl="1" indent="0" eaLnBrk="1" hangingPunct="1">
              <a:buNone/>
              <a:defRPr/>
            </a:pPr>
            <a:r>
              <a:rPr kumimoji="0" lang="en-US" altLang="en-US" b="0" i="0" u="none" strike="noStrike" kern="0" cap="none" spc="0" normalizeH="0" baseline="0" noProof="0" dirty="0">
                <a:ln>
                  <a:noFill/>
                </a:ln>
                <a:effectLst/>
                <a:uLnTx/>
                <a:uFillTx/>
                <a:latin typeface="Arial" pitchFamily="34" charset="0"/>
              </a:rPr>
              <a:t>The Minimal criteria for diagnosis of cg1a are listed here.</a:t>
            </a:r>
          </a:p>
          <a:p>
            <a:pPr marL="457200" lvl="1" indent="0" eaLnBrk="1" hangingPunct="1">
              <a:buNone/>
              <a:defRPr/>
            </a:pPr>
            <a:endParaRPr kumimoji="0" lang="en-US" altLang="en-US" b="0" i="0" u="none" strike="noStrike" kern="0" cap="none" spc="0" normalizeH="0" baseline="0" noProof="0" dirty="0">
              <a:ln>
                <a:noFill/>
              </a:ln>
              <a:effectLst/>
              <a:uLnTx/>
              <a:uFillTx/>
              <a:latin typeface="Arial" pitchFamily="34" charset="0"/>
            </a:endParaRPr>
          </a:p>
          <a:p>
            <a:pPr marL="457200" lvl="1" indent="0" eaLnBrk="1" hangingPunct="1">
              <a:buNone/>
              <a:defRPr/>
            </a:pPr>
            <a:r>
              <a:rPr kumimoji="0" lang="en-US" altLang="en-US" b="0" i="0" u="none" strike="noStrike" kern="0" cap="none" spc="0" normalizeH="0" baseline="0" noProof="0" dirty="0">
                <a:ln>
                  <a:noFill/>
                </a:ln>
                <a:effectLst/>
                <a:uLnTx/>
                <a:uFillTx/>
                <a:latin typeface="Arial" pitchFamily="34" charset="0"/>
              </a:rPr>
              <a:t>We need  are presence of &gt; 3 cap loops in a single glo</a:t>
            </a:r>
            <a:r>
              <a:rPr lang="en-US" altLang="en-US" dirty="0">
                <a:latin typeface="Arial" pitchFamily="34" charset="0"/>
              </a:rPr>
              <a:t>m, each showing:</a:t>
            </a:r>
            <a:endParaRPr kumimoji="0" lang="en-US" altLang="en-US" sz="2800" b="0" i="0" u="none" strike="noStrike" kern="0" cap="none" spc="0" normalizeH="0" baseline="0" noProof="0" dirty="0">
              <a:ln>
                <a:noFill/>
              </a:ln>
              <a:effectLst/>
              <a:uLnTx/>
              <a:uFillTx/>
              <a:latin typeface="Arial" pitchFamily="34" charset="0"/>
            </a:endParaRPr>
          </a:p>
          <a:p>
            <a:pPr marL="857250" lvl="2" indent="0" eaLnBrk="1" hangingPunct="1">
              <a:buNone/>
              <a:defRPr/>
            </a:pPr>
            <a:r>
              <a:rPr kumimoji="0" lang="en-US" altLang="en-US" sz="2400" b="0" i="0" u="none" strike="noStrike" kern="0" cap="none" spc="0" normalizeH="0" baseline="0" noProof="0" dirty="0">
                <a:ln>
                  <a:noFill/>
                </a:ln>
                <a:effectLst/>
                <a:uLnTx/>
                <a:uFillTx/>
                <a:latin typeface="Arial" pitchFamily="34" charset="0"/>
              </a:rPr>
              <a:t>   - </a:t>
            </a:r>
            <a:r>
              <a:rPr lang="en-US" altLang="en-US" dirty="0">
                <a:latin typeface="Arial" pitchFamily="34" charset="0"/>
              </a:rPr>
              <a:t>subendothelial neo-densa GBM (single or multiple layers, circumferential or not)---</a:t>
            </a:r>
          </a:p>
          <a:p>
            <a:pPr marL="857250" lvl="2" indent="0" eaLnBrk="1" hangingPunct="1">
              <a:buNone/>
              <a:defRPr/>
            </a:pPr>
            <a:r>
              <a:rPr lang="en-US" altLang="en-US" dirty="0">
                <a:latin typeface="Arial" pitchFamily="34" charset="0"/>
              </a:rPr>
              <a:t>AND</a:t>
            </a:r>
          </a:p>
          <a:p>
            <a:pPr marL="857250" lvl="2" indent="0" eaLnBrk="1" hangingPunct="1">
              <a:buNone/>
              <a:defRPr/>
            </a:pPr>
            <a:r>
              <a:rPr lang="en-US" altLang="en-US" dirty="0">
                <a:latin typeface="Arial" pitchFamily="34" charset="0"/>
              </a:rPr>
              <a:t>   - Endothelial cell enlargement </a:t>
            </a:r>
          </a:p>
          <a:p>
            <a:pPr marL="857250" lvl="2" indent="0" eaLnBrk="1" hangingPunct="1">
              <a:buNone/>
              <a:defRPr/>
            </a:pPr>
            <a:r>
              <a:rPr lang="en-US" altLang="en-US" dirty="0">
                <a:latin typeface="Arial" pitchFamily="34" charset="0"/>
              </a:rPr>
              <a:t>–AND/OR- 	       		  -  </a:t>
            </a:r>
          </a:p>
          <a:p>
            <a:pPr marL="857250" lvl="2" indent="0" eaLnBrk="1" hangingPunct="1">
              <a:buNone/>
              <a:defRPr/>
            </a:pPr>
            <a:r>
              <a:rPr lang="en-US" altLang="en-US" dirty="0">
                <a:latin typeface="Arial" pitchFamily="34" charset="0"/>
              </a:rPr>
              <a:t>Subendothelial electron-lucent widening</a:t>
            </a:r>
          </a:p>
          <a:p>
            <a:pPr marL="457200" lvl="1" indent="0" eaLnBrk="1" hangingPunct="1">
              <a:buNone/>
              <a:defRPr/>
            </a:pPr>
            <a:endParaRPr lang="en-US" altLang="en-US" dirty="0">
              <a:latin typeface="Arial" pitchFamily="34" charset="0"/>
            </a:endParaRPr>
          </a:p>
          <a:p>
            <a:pPr marL="457200" lvl="1" indent="0" eaLnBrk="1" hangingPunct="1">
              <a:buNone/>
              <a:defRPr/>
            </a:pPr>
            <a:r>
              <a:rPr lang="en-US" altLang="en-US" dirty="0">
                <a:latin typeface="Arial" pitchFamily="34" charset="0"/>
              </a:rPr>
              <a:t>XXXXXXXXXXXXXXXXXXXXXXXXXXXXXXXXXXXXXXXXXXXXXXXXXXXXXXXXXXXXXEndothelial cell enlargement = increase in cytoplasm, decrease in the capillary luminal area and loss of fenestrations. </a:t>
            </a:r>
          </a:p>
          <a:p>
            <a:pPr lvl="1" eaLnBrk="1" hangingPunct="1">
              <a:buFont typeface="Arial" panose="020B0604020202020204" pitchFamily="34" charset="0"/>
              <a:buChar char="•"/>
              <a:defRPr/>
            </a:pPr>
            <a:r>
              <a:rPr lang="en-US" altLang="en-US" dirty="0">
                <a:latin typeface="Arial" pitchFamily="34" charset="0"/>
              </a:rPr>
              <a:t>This should be used rather than less precise or incorrect terminology such “endothelial swelling”, “reactive endothelial changes”, “endothelial activation”, “endothelial injury” or “endothelial cell degeneration”.</a:t>
            </a:r>
          </a:p>
          <a:p>
            <a:pPr lvl="1" eaLnBrk="1" hangingPunct="1">
              <a:buFont typeface="Arial" panose="020B0604020202020204" pitchFamily="34" charset="0"/>
              <a:buChar char="•"/>
              <a:defRPr/>
            </a:pPr>
            <a:r>
              <a:rPr lang="en-US" altLang="en-US" dirty="0">
                <a:latin typeface="Arial" pitchFamily="34" charset="0"/>
              </a:rPr>
              <a:t>Subendothelial electron-lucent widening= expansion of space between the ---glomerular endothelium ----and lamina densa---- of the glomerular basement membrane (GBM) by electron-lucent material. </a:t>
            </a:r>
          </a:p>
          <a:p>
            <a:pPr lvl="1" eaLnBrk="1" hangingPunct="1">
              <a:buFont typeface="Arial" panose="020B0604020202020204" pitchFamily="34" charset="0"/>
              <a:buChar char="•"/>
              <a:defRPr/>
            </a:pPr>
            <a:r>
              <a:rPr lang="en-US" altLang="en-US" dirty="0">
                <a:latin typeface="Arial" pitchFamily="34" charset="0"/>
              </a:rPr>
              <a:t>This should be used instead of “lamina rara interna expansion” or “subendothelial rarefaction”.</a:t>
            </a:r>
          </a:p>
          <a:p>
            <a:pPr lvl="1" eaLnBrk="1" hangingPunct="1">
              <a:buFont typeface="Arial" panose="020B0604020202020204" pitchFamily="34" charset="0"/>
              <a:buChar char="•"/>
              <a:defRPr/>
            </a:pPr>
            <a:r>
              <a:rPr lang="en-US" altLang="en-US" dirty="0">
                <a:latin typeface="Arial" pitchFamily="34" charset="0"/>
              </a:rPr>
              <a:t>Subendothelial neo-densa glomerular basement membrane = .single or multiple basement membrane layer(s) clearly distinct from the original GBM.</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Times New Roman"/>
                <a:ea typeface="+mn-ea"/>
                <a:cs typeface="+mn-cs"/>
              </a:rPr>
              <a:t>.</a:t>
            </a:r>
          </a:p>
        </p:txBody>
      </p:sp>
    </p:spTree>
    <p:extLst>
      <p:ext uri="{BB962C8B-B14F-4D97-AF65-F5344CB8AC3E}">
        <p14:creationId xmlns:p14="http://schemas.microsoft.com/office/powerpoint/2010/main" val="2137526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Here are some examples</a:t>
            </a:r>
          </a:p>
          <a:p>
            <a:endParaRPr lang="en-US" altLang="en-US" dirty="0"/>
          </a:p>
          <a:p>
            <a:r>
              <a:rPr lang="en-US" altLang="en-US" dirty="0"/>
              <a:t>Left panel shows an early cg1a lesion—with a very thin zone of s/endothelial translucency.  There is also duplication of the glomerular basement membranes.  A thin band here, and tangential sectioning making it look much thicker here (PHS21-27957)</a:t>
            </a:r>
          </a:p>
          <a:p>
            <a:endParaRPr lang="en-US" altLang="en-US" dirty="0"/>
          </a:p>
          <a:p>
            <a:r>
              <a:rPr lang="en-US" altLang="en-US" dirty="0"/>
              <a:t>Middle panel: more well developed lesion</a:t>
            </a:r>
          </a:p>
          <a:p>
            <a:endParaRPr lang="en-US" altLang="en-US" dirty="0">
              <a:solidFill>
                <a:srgbClr val="FFFF00"/>
              </a:solidFill>
            </a:endParaRPr>
          </a:p>
          <a:p>
            <a:r>
              <a:rPr lang="en-US" altLang="en-US" dirty="0">
                <a:solidFill>
                  <a:srgbClr val="FFFF00"/>
                </a:solidFill>
              </a:rPr>
              <a:t>Right panel shows an advanced stage with striking mesangial interposition, which is the </a:t>
            </a:r>
            <a:r>
              <a:rPr lang="en-US" altLang="en-US" dirty="0" err="1">
                <a:solidFill>
                  <a:srgbClr val="FFFF00"/>
                </a:solidFill>
              </a:rPr>
              <a:t>em</a:t>
            </a:r>
            <a:r>
              <a:rPr lang="en-US" altLang="en-US" dirty="0">
                <a:solidFill>
                  <a:srgbClr val="FFFF00"/>
                </a:solidFill>
              </a:rPr>
              <a:t> counterpart of the duplicated </a:t>
            </a:r>
            <a:r>
              <a:rPr lang="en-US" altLang="en-US" dirty="0" err="1">
                <a:solidFill>
                  <a:srgbClr val="FFFF00"/>
                </a:solidFill>
              </a:rPr>
              <a:t>gbm</a:t>
            </a:r>
            <a:r>
              <a:rPr lang="en-US" altLang="en-US" dirty="0">
                <a:solidFill>
                  <a:srgbClr val="FFFF00"/>
                </a:solidFill>
              </a:rPr>
              <a:t> we see EVEN ON LIGHT MICROSCOPY</a:t>
            </a:r>
            <a:endParaRPr lang="en-US" altLang="en-US" dirty="0"/>
          </a:p>
          <a:p>
            <a:endParaRPr lang="en-US" dirty="0"/>
          </a:p>
        </p:txBody>
      </p:sp>
      <p:sp>
        <p:nvSpPr>
          <p:cNvPr id="4" name="Slide Number Placeholder 3"/>
          <p:cNvSpPr>
            <a:spLocks noGrp="1"/>
          </p:cNvSpPr>
          <p:nvPr>
            <p:ph type="sldNum" sz="quarter" idx="5"/>
          </p:nvPr>
        </p:nvSpPr>
        <p:spPr/>
        <p:txBody>
          <a:bodyPr/>
          <a:lstStyle/>
          <a:p>
            <a:fld id="{E4D4DE16-B486-4E05-8336-62B4D10A5AC9}" type="slidenum">
              <a:rPr lang="en-US" smtClean="0"/>
              <a:t>35</a:t>
            </a:fld>
            <a:endParaRPr lang="en-US"/>
          </a:p>
        </p:txBody>
      </p:sp>
    </p:spTree>
    <p:extLst>
      <p:ext uri="{BB962C8B-B14F-4D97-AF65-F5344CB8AC3E}">
        <p14:creationId xmlns:p14="http://schemas.microsoft.com/office/powerpoint/2010/main" val="1100712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474E642B-295E-478C-827C-0FBC7542D819}"/>
              </a:ext>
            </a:extLst>
          </p:cNvPr>
          <p:cNvSpPr>
            <a:spLocks noGrp="1" noRot="1" noChangeAspect="1" noChangeArrowheads="1" noTextEdit="1"/>
          </p:cNvSpPr>
          <p:nvPr>
            <p:ph type="sldImg"/>
          </p:nvPr>
        </p:nvSpPr>
        <p:spPr>
          <a:ln/>
        </p:spPr>
      </p:sp>
      <p:sp>
        <p:nvSpPr>
          <p:cNvPr id="234499" name="Notes Placeholder 2">
            <a:extLst>
              <a:ext uri="{FF2B5EF4-FFF2-40B4-BE49-F238E27FC236}">
                <a16:creationId xmlns:a16="http://schemas.microsoft.com/office/drawing/2014/main" id="{D3EB4F06-71EB-4EEB-8638-415E7BC75A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4641">
              <a:defRPr/>
            </a:pPr>
            <a:r>
              <a:rPr lang="en-US" altLang="en-US" dirty="0">
                <a:solidFill>
                  <a:srgbClr val="FFFF00"/>
                </a:solidFill>
                <a:ea typeface="MS PGothic" panose="020B0600070205080204" pitchFamily="34" charset="-128"/>
              </a:rPr>
              <a:t>Historically, it was Banff 2005 that accepted cg as a Criterion of CABMR</a:t>
            </a:r>
            <a:r>
              <a:rPr lang="en-US" altLang="en-US" dirty="0">
                <a:ea typeface="MS PGothic" panose="020B0600070205080204" pitchFamily="34" charset="-128"/>
              </a:rPr>
              <a:t> </a:t>
            </a:r>
            <a:endParaRPr lang="en-US" altLang="en-US" dirty="0">
              <a:solidFill>
                <a:srgbClr val="FFFF00"/>
              </a:solidFill>
              <a:ea typeface="MS PGothic" panose="020B0600070205080204" pitchFamily="34" charset="-128"/>
            </a:endParaRPr>
          </a:p>
          <a:p>
            <a:pPr defTabSz="924641">
              <a:defRPr/>
            </a:pPr>
            <a:endParaRPr lang="en-US" altLang="en-US" dirty="0">
              <a:solidFill>
                <a:srgbClr val="FFFF00"/>
              </a:solidFill>
              <a:ea typeface="MS PGothic" panose="020B0600070205080204" pitchFamily="34" charset="-128"/>
            </a:endParaRPr>
          </a:p>
          <a:p>
            <a:r>
              <a:rPr lang="en-US" altLang="en-US" dirty="0"/>
              <a:t>The underlying rationale was that this lesion is associated with anti-HLA antibodies </a:t>
            </a:r>
          </a:p>
          <a:p>
            <a:r>
              <a:rPr lang="en-US" altLang="en-US" dirty="0"/>
              <a:t>-for example in this paper from </a:t>
            </a:r>
            <a:r>
              <a:rPr lang="en-US" altLang="en-US" dirty="0" err="1"/>
              <a:t>Gloor</a:t>
            </a:r>
            <a:r>
              <a:rPr lang="en-US" altLang="en-US" dirty="0"/>
              <a:t> et al----the prevalence of  TG was about 60% at 60 months if class II DSA was present, -----about 40% if NON DSA anti-class II were present, -----and just about </a:t>
            </a:r>
            <a:r>
              <a:rPr lang="en-US" altLang="en-US" dirty="0" err="1"/>
              <a:t>about</a:t>
            </a:r>
            <a:r>
              <a:rPr lang="en-US" altLang="en-US" dirty="0"/>
              <a:t> 15% when no class II antibody was present.</a:t>
            </a:r>
          </a:p>
          <a:p>
            <a:pPr defTabSz="924641">
              <a:defRPr/>
            </a:pPr>
            <a:r>
              <a:rPr lang="en-US" altLang="en-US" dirty="0"/>
              <a:t>.</a:t>
            </a:r>
            <a:r>
              <a:rPr lang="en-US" altLang="en-US" dirty="0">
                <a:solidFill>
                  <a:srgbClr val="000000"/>
                </a:solidFill>
                <a:latin typeface="Arial" panose="020B0604020202020204" pitchFamily="34" charset="0"/>
              </a:rPr>
              <a:t> </a:t>
            </a:r>
          </a:p>
          <a:p>
            <a:pPr defTabSz="924641">
              <a:defRPr/>
            </a:pPr>
            <a:r>
              <a:rPr lang="en-US" altLang="en-US" dirty="0">
                <a:solidFill>
                  <a:srgbClr val="000000"/>
                </a:solidFill>
                <a:latin typeface="Arial" panose="020B0604020202020204" pitchFamily="34" charset="0"/>
              </a:rPr>
              <a:t>Right panel: shows the DEATH CENSORED GRAFT SURVIVAL </a:t>
            </a:r>
            <a:r>
              <a:rPr lang="en-US" altLang="en-US" strike="sngStrike" dirty="0">
                <a:solidFill>
                  <a:srgbClr val="000000"/>
                </a:solidFill>
                <a:latin typeface="Arial" panose="020B0604020202020204" pitchFamily="34" charset="0"/>
              </a:rPr>
              <a:t>(y axis only spans the interval 0.5 to 1.0); </a:t>
            </a:r>
            <a:r>
              <a:rPr lang="en-US" altLang="en-US" dirty="0">
                <a:solidFill>
                  <a:srgbClr val="000000"/>
                </a:solidFill>
                <a:latin typeface="Arial" panose="020B0604020202020204" pitchFamily="34" charset="0"/>
              </a:rPr>
              <a:t>----If patients have no </a:t>
            </a:r>
            <a:r>
              <a:rPr lang="en-US" altLang="en-US" dirty="0" err="1">
                <a:solidFill>
                  <a:srgbClr val="000000"/>
                </a:solidFill>
                <a:latin typeface="Arial" panose="020B0604020202020204" pitchFamily="34" charset="0"/>
              </a:rPr>
              <a:t>tg</a:t>
            </a:r>
            <a:r>
              <a:rPr lang="en-US" altLang="en-US" dirty="0">
                <a:solidFill>
                  <a:srgbClr val="000000"/>
                </a:solidFill>
                <a:latin typeface="Arial" panose="020B0604020202020204" pitchFamily="34" charset="0"/>
              </a:rPr>
              <a:t> &gt;95% grafts functioning at 60 months,  --but if there is </a:t>
            </a:r>
            <a:r>
              <a:rPr lang="en-US" altLang="en-US" dirty="0" err="1">
                <a:solidFill>
                  <a:srgbClr val="000000"/>
                </a:solidFill>
                <a:latin typeface="Arial" panose="020B0604020202020204" pitchFamily="34" charset="0"/>
              </a:rPr>
              <a:t>tg</a:t>
            </a:r>
            <a:r>
              <a:rPr lang="en-US" altLang="en-US" dirty="0">
                <a:solidFill>
                  <a:srgbClr val="000000"/>
                </a:solidFill>
                <a:latin typeface="Arial" panose="020B0604020202020204" pitchFamily="34" charset="0"/>
              </a:rPr>
              <a:t> only about 50% do so</a:t>
            </a:r>
            <a:r>
              <a:rPr lang="en-US" altLang="en-US" strike="sngStrike" dirty="0">
                <a:solidFill>
                  <a:srgbClr val="000000"/>
                </a:solidFill>
                <a:latin typeface="Arial" panose="020B0604020202020204" pitchFamily="34" charset="0"/>
              </a:rPr>
              <a:t>(do not recall grade but any grade is probably important if the finding is clearly seen at light microscopy)</a:t>
            </a:r>
            <a:endParaRPr lang="en-US" altLang="en-US" dirty="0">
              <a:solidFill>
                <a:srgbClr val="000000"/>
              </a:solidFill>
              <a:latin typeface="Arial" panose="020B0604020202020204" pitchFamily="34" charset="0"/>
            </a:endParaRPr>
          </a:p>
          <a:p>
            <a:r>
              <a:rPr lang="en-US" altLang="en-US" dirty="0" err="1"/>
              <a:t>xxxxxxxxxxxxxxxx</a:t>
            </a:r>
            <a:endParaRPr lang="en-US" altLang="en-US" dirty="0"/>
          </a:p>
          <a:p>
            <a:endParaRPr lang="en-US" altLang="en-US" dirty="0"/>
          </a:p>
          <a:p>
            <a:endParaRPr lang="en-US" altLang="en-US" dirty="0"/>
          </a:p>
          <a:p>
            <a:r>
              <a:rPr lang="en-US" altLang="en-US" dirty="0"/>
              <a:t>- the x-axis shows the month of diagnosis of TG</a:t>
            </a:r>
          </a:p>
          <a:p>
            <a:r>
              <a:rPr lang="en-US" altLang="en-US" dirty="0"/>
              <a:t>-y axis is proportion of patients THAT HAVE DEVELOPED TG at ANY GIVEN TIME</a:t>
            </a:r>
          </a:p>
        </p:txBody>
      </p:sp>
      <p:sp>
        <p:nvSpPr>
          <p:cNvPr id="234500" name="Slide Number Placeholder 3">
            <a:extLst>
              <a:ext uri="{FF2B5EF4-FFF2-40B4-BE49-F238E27FC236}">
                <a16:creationId xmlns:a16="http://schemas.microsoft.com/office/drawing/2014/main" id="{F76D1A0B-74F6-4C36-9A7C-317B1D60B4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2877" indent="-288950">
              <a:defRPr sz="2400">
                <a:solidFill>
                  <a:schemeClr val="tx1"/>
                </a:solidFill>
                <a:latin typeface="Times New Roman" panose="02020603050405020304" pitchFamily="18" charset="0"/>
              </a:defRPr>
            </a:lvl2pPr>
            <a:lvl3pPr marL="1159012" indent="-231160">
              <a:defRPr sz="2400">
                <a:solidFill>
                  <a:schemeClr val="tx1"/>
                </a:solidFill>
                <a:latin typeface="Times New Roman" panose="02020603050405020304" pitchFamily="18" charset="0"/>
              </a:defRPr>
            </a:lvl3pPr>
            <a:lvl4pPr marL="1622939" indent="-231160">
              <a:defRPr sz="2400">
                <a:solidFill>
                  <a:schemeClr val="tx1"/>
                </a:solidFill>
                <a:latin typeface="Times New Roman" panose="02020603050405020304" pitchFamily="18" charset="0"/>
              </a:defRPr>
            </a:lvl4pPr>
            <a:lvl5pPr marL="2086864" indent="-231160">
              <a:defRPr sz="2400">
                <a:solidFill>
                  <a:schemeClr val="tx1"/>
                </a:solidFill>
                <a:latin typeface="Times New Roman" panose="02020603050405020304" pitchFamily="18" charset="0"/>
              </a:defRPr>
            </a:lvl5pPr>
            <a:lvl6pPr marL="2549185" indent="-231160" eaLnBrk="0" fontAlgn="base" hangingPunct="0">
              <a:spcBef>
                <a:spcPct val="0"/>
              </a:spcBef>
              <a:spcAft>
                <a:spcPct val="0"/>
              </a:spcAft>
              <a:defRPr sz="2400">
                <a:solidFill>
                  <a:schemeClr val="tx1"/>
                </a:solidFill>
                <a:latin typeface="Times New Roman" panose="02020603050405020304" pitchFamily="18" charset="0"/>
              </a:defRPr>
            </a:lvl6pPr>
            <a:lvl7pPr marL="3011505" indent="-231160" eaLnBrk="0" fontAlgn="base" hangingPunct="0">
              <a:spcBef>
                <a:spcPct val="0"/>
              </a:spcBef>
              <a:spcAft>
                <a:spcPct val="0"/>
              </a:spcAft>
              <a:defRPr sz="2400">
                <a:solidFill>
                  <a:schemeClr val="tx1"/>
                </a:solidFill>
                <a:latin typeface="Times New Roman" panose="02020603050405020304" pitchFamily="18" charset="0"/>
              </a:defRPr>
            </a:lvl7pPr>
            <a:lvl8pPr marL="3473826" indent="-231160" eaLnBrk="0" fontAlgn="base" hangingPunct="0">
              <a:spcBef>
                <a:spcPct val="0"/>
              </a:spcBef>
              <a:spcAft>
                <a:spcPct val="0"/>
              </a:spcAft>
              <a:defRPr sz="2400">
                <a:solidFill>
                  <a:schemeClr val="tx1"/>
                </a:solidFill>
                <a:latin typeface="Times New Roman" panose="02020603050405020304" pitchFamily="18" charset="0"/>
              </a:defRPr>
            </a:lvl8pPr>
            <a:lvl9pPr marL="3936147" indent="-23116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4641" rtl="0" eaLnBrk="1" fontAlgn="base" latinLnBrk="0" hangingPunct="1">
              <a:lnSpc>
                <a:spcPct val="100000"/>
              </a:lnSpc>
              <a:spcBef>
                <a:spcPct val="0"/>
              </a:spcBef>
              <a:spcAft>
                <a:spcPct val="0"/>
              </a:spcAft>
              <a:buClrTx/>
              <a:buSzTx/>
              <a:buFontTx/>
              <a:buNone/>
              <a:tabLst/>
              <a:defRPr/>
            </a:pPr>
            <a:fld id="{037D5773-D1B0-4051-B281-3933F3A0F27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4641"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76396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88521B6B-76FA-4D8D-B911-5F8A60591333}"/>
              </a:ext>
            </a:extLst>
          </p:cNvPr>
          <p:cNvSpPr>
            <a:spLocks noGrp="1" noRot="1" noChangeAspect="1" noChangeArrowheads="1" noTextEdit="1"/>
          </p:cNvSpPr>
          <p:nvPr>
            <p:ph type="sldImg"/>
          </p:nvPr>
        </p:nvSpPr>
        <p:spPr>
          <a:ln/>
        </p:spPr>
      </p:sp>
      <p:sp>
        <p:nvSpPr>
          <p:cNvPr id="236547" name="Rectangle 3">
            <a:extLst>
              <a:ext uri="{FF2B5EF4-FFF2-40B4-BE49-F238E27FC236}">
                <a16:creationId xmlns:a16="http://schemas.microsoft.com/office/drawing/2014/main" id="{4861EA3F-371F-4721-9737-EDA029ED4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 is Additional evidence for </a:t>
            </a:r>
            <a:r>
              <a:rPr lang="en-US" altLang="en-US" dirty="0">
                <a:solidFill>
                  <a:srgbClr val="FFFF00"/>
                </a:solidFill>
              </a:rPr>
              <a:t>Including CTG as a Criterion for Chronic ABMR</a:t>
            </a:r>
            <a:endParaRPr lang="en-US" altLang="en-US" dirty="0"/>
          </a:p>
          <a:p>
            <a:endParaRPr lang="en-US" altLang="en-US" dirty="0"/>
          </a:p>
          <a:p>
            <a:r>
              <a:rPr lang="en-US" altLang="en-US" sz="2800" kern="0" dirty="0">
                <a:solidFill>
                  <a:srgbClr val="FFFFFF"/>
                </a:solidFill>
                <a:latin typeface="Times New Roman"/>
              </a:rPr>
              <a:t>20-70% have C4d in peritubular capillaries</a:t>
            </a:r>
          </a:p>
          <a:p>
            <a:endParaRPr lang="en-US" altLang="en-US" dirty="0"/>
          </a:p>
          <a:p>
            <a:r>
              <a:rPr lang="en-US" altLang="en-US" dirty="0"/>
              <a:t>Microarray analyses of the these biopsies often show Endothelium associated transcripts that are seen in classic </a:t>
            </a:r>
            <a:r>
              <a:rPr lang="en-US" altLang="en-US" dirty="0" err="1"/>
              <a:t>amr</a:t>
            </a:r>
            <a:endParaRPr lang="en-US" altLang="en-US" dirty="0"/>
          </a:p>
          <a:p>
            <a:endParaRPr lang="en-US" altLang="en-US" dirty="0"/>
          </a:p>
          <a:p>
            <a:r>
              <a:rPr lang="en-US" altLang="en-US" dirty="0"/>
              <a:t>I WOULD ARGUE THAT THIS DATA ALSO SHOWS </a:t>
            </a:r>
            <a:r>
              <a:rPr lang="en-US" altLang="en-US" dirty="0">
                <a:solidFill>
                  <a:srgbClr val="FFFF00"/>
                </a:solidFill>
              </a:rPr>
              <a:t>not all cases have C4d or </a:t>
            </a:r>
            <a:r>
              <a:rPr lang="en-US" altLang="en-US" dirty="0" err="1">
                <a:solidFill>
                  <a:srgbClr val="FFFF00"/>
                </a:solidFill>
              </a:rPr>
              <a:t>DSA</a:t>
            </a:r>
            <a:r>
              <a:rPr lang="en-US" altLang="en-US" dirty="0">
                <a:solidFill>
                  <a:srgbClr val="FFFF00"/>
                </a:solidFill>
              </a:rPr>
              <a:t>  and may not be </a:t>
            </a:r>
            <a:r>
              <a:rPr lang="en-US" altLang="en-US" dirty="0" err="1">
                <a:solidFill>
                  <a:srgbClr val="FFFF00"/>
                </a:solidFill>
              </a:rPr>
              <a:t>ABMR</a:t>
            </a:r>
            <a:r>
              <a:rPr lang="en-US" altLang="en-US" dirty="0">
                <a:solidFill>
                  <a:srgbClr val="FFFF00"/>
                </a:solidFill>
              </a:rPr>
              <a:t> but TCMR </a:t>
            </a:r>
          </a:p>
          <a:p>
            <a:endParaRPr lang="en-US" altLang="en-US" dirty="0"/>
          </a:p>
          <a:p>
            <a:r>
              <a:rPr lang="en-US" altLang="en-US" dirty="0" err="1"/>
              <a:t>XXXXXXXXXXXxxxxxxxxxxxxxxxxxxxxxxxxxxxxxxxxxxxxxxxxxxxx</a:t>
            </a:r>
            <a:endParaRPr lang="en-US" altLang="en-US" dirty="0"/>
          </a:p>
          <a:p>
            <a:r>
              <a:rPr lang="en-US" altLang="en-US" dirty="0"/>
              <a:t>The significance of C4d negative cases is presently unknown; some regard these as evidence of past antibody damage (so called hit and run antibody injury) while others consider it to be an antibody independent (possibly cell mediated) mechanism of glomerular basement membrane damage; A minority of cases represent healed thrombotic microangiopathy or an immune complex disorder such as </a:t>
            </a:r>
            <a:r>
              <a:rPr lang="en-US" altLang="en-US" dirty="0" err="1"/>
              <a:t>mpgn</a:t>
            </a:r>
            <a:r>
              <a:rPr lang="en-US" altLang="en-US" dirty="0"/>
              <a:t>. </a:t>
            </a:r>
          </a:p>
          <a:p>
            <a:endParaRPr lang="en-US" altLang="en-US" dirty="0"/>
          </a:p>
          <a:p>
            <a:r>
              <a:rPr lang="en-US" altLang="en-US" dirty="0" err="1"/>
              <a:t>ENDAT</a:t>
            </a:r>
            <a:r>
              <a:rPr lang="en-US" altLang="en-US" dirty="0"/>
              <a:t> seen on microarray analyses in many biopsies (limited studies, but not surprising in a capillary damage disease)</a:t>
            </a:r>
          </a:p>
          <a:p>
            <a:r>
              <a:rPr lang="en-US" altLang="en-US" dirty="0"/>
              <a:t>The significance of C4d negative cases has become a debatable issue: </a:t>
            </a:r>
            <a:r>
              <a:rPr lang="en-US" altLang="en-US" dirty="0" err="1"/>
              <a:t>AMRloving</a:t>
            </a:r>
            <a:r>
              <a:rPr lang="en-US" altLang="en-US" dirty="0"/>
              <a:t>/</a:t>
            </a:r>
            <a:r>
              <a:rPr lang="en-US" altLang="en-US" dirty="0" err="1"/>
              <a:t>philiac</a:t>
            </a:r>
            <a:r>
              <a:rPr lang="en-US" altLang="en-US" dirty="0"/>
              <a:t> pathologists think all cases of cg represent </a:t>
            </a:r>
            <a:r>
              <a:rPr lang="en-US" altLang="en-US" dirty="0" err="1"/>
              <a:t>amr</a:t>
            </a:r>
            <a:r>
              <a:rPr lang="en-US" altLang="en-US" dirty="0"/>
              <a:t> whether or not antibodies are demonstrable at the time of diagnosis; I think that is going too far; </a:t>
            </a:r>
          </a:p>
          <a:p>
            <a:r>
              <a:rPr lang="en-US" altLang="en-US" dirty="0"/>
              <a:t>there is really no reason why T-cells mediated immune injury can not damage glomerular capillary endothelium and result in basement membranes duplication</a:t>
            </a:r>
          </a:p>
          <a:p>
            <a:r>
              <a:rPr lang="en-US" altLang="en-US" dirty="0" err="1"/>
              <a:t>Xxxx</a:t>
            </a:r>
            <a:r>
              <a:rPr lang="en-US" altLang="en-US" dirty="0"/>
              <a:t> </a:t>
            </a:r>
          </a:p>
          <a:p>
            <a:r>
              <a:rPr lang="en-US" altLang="en-US" dirty="0"/>
              <a:t>cell mediated immunity contribution could vary with immunosuppression protocol;</a:t>
            </a:r>
          </a:p>
          <a:p>
            <a:r>
              <a:rPr lang="en-US" altLang="en-US" dirty="0"/>
              <a:t>Monkeys </a:t>
            </a:r>
            <a:r>
              <a:rPr lang="en-US" altLang="en-US" dirty="0" err="1"/>
              <a:t>correln</a:t>
            </a:r>
            <a:r>
              <a:rPr lang="en-US" altLang="en-US" dirty="0"/>
              <a:t> is with </a:t>
            </a:r>
            <a:r>
              <a:rPr lang="en-US" altLang="en-US" dirty="0" err="1"/>
              <a:t>amr</a:t>
            </a:r>
            <a:r>
              <a:rPr lang="en-US" altLang="en-US" dirty="0"/>
              <a:t> and not </a:t>
            </a:r>
            <a:r>
              <a:rPr lang="en-US" altLang="en-US" dirty="0" err="1"/>
              <a:t>tcmr</a:t>
            </a:r>
            <a:endParaRPr lang="en-US" altLang="en-US" dirty="0"/>
          </a:p>
        </p:txBody>
      </p:sp>
    </p:spTree>
    <p:extLst>
      <p:ext uri="{BB962C8B-B14F-4D97-AF65-F5344CB8AC3E}">
        <p14:creationId xmlns:p14="http://schemas.microsoft.com/office/powerpoint/2010/main" val="3985925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THE FOLLOWING CASE can be made FOR TCMR</a:t>
            </a:r>
            <a:r>
              <a:rPr lang="en-US" altLang="en-US" baseline="0" dirty="0"/>
              <a:t> causing glomerulitis LEADING TO chronic transplant gm  in at least 20-30% of the biopsies</a:t>
            </a:r>
          </a:p>
          <a:p>
            <a:pPr>
              <a:defRPr/>
            </a:pPr>
            <a:endParaRPr lang="en-US" altLang="en-US" dirty="0"/>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altLang="en-US" dirty="0"/>
              <a:t>-</a:t>
            </a:r>
            <a:r>
              <a:rPr kumimoji="0" lang="en-US" altLang="en-US" sz="2400" b="0" i="0" u="none" strike="noStrike" kern="0" cap="none" spc="0" normalizeH="0" baseline="0" noProof="0" dirty="0">
                <a:ln>
                  <a:noFill/>
                </a:ln>
                <a:solidFill>
                  <a:srgbClr val="FFFFFF"/>
                </a:solidFill>
                <a:effectLst/>
                <a:uLnTx/>
                <a:uFillTx/>
                <a:latin typeface="Times New Roman"/>
                <a:ea typeface="+mn-ea"/>
                <a:cs typeface="+mn-cs"/>
              </a:rPr>
              <a:t>All glomerulitis Bxs have T-cells ranging from 20-50%</a:t>
            </a:r>
          </a:p>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FFFFFF"/>
                </a:solidFill>
                <a:effectLst/>
                <a:uLnTx/>
                <a:uFillTx/>
                <a:latin typeface="Times New Roman"/>
                <a:ea typeface="+mn-ea"/>
                <a:cs typeface="+mn-cs"/>
              </a:rPr>
              <a:t> g precedes CTG in serial biopsies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400" b="0" i="0" u="none" strike="noStrike" kern="0" cap="none" spc="0" normalizeH="0" baseline="0" noProof="0" dirty="0" err="1">
                <a:ln>
                  <a:noFill/>
                </a:ln>
                <a:solidFill>
                  <a:srgbClr val="FFFFFF"/>
                </a:solidFill>
                <a:effectLst/>
                <a:uLnTx/>
                <a:uFillTx/>
                <a:latin typeface="Times New Roman"/>
                <a:ea typeface="+mn-ea"/>
                <a:cs typeface="+mn-cs"/>
              </a:rPr>
              <a:t>Tctx</a:t>
            </a:r>
            <a:r>
              <a:rPr kumimoji="0" lang="en-US" altLang="en-US" sz="2400" b="0" i="0" u="none" strike="noStrike" kern="0" cap="none" spc="0" normalizeH="0" baseline="0" noProof="0" dirty="0">
                <a:ln>
                  <a:noFill/>
                </a:ln>
                <a:solidFill>
                  <a:srgbClr val="FFFFFF"/>
                </a:solidFill>
                <a:effectLst/>
                <a:uLnTx/>
                <a:uFillTx/>
                <a:latin typeface="Times New Roman"/>
                <a:ea typeface="+mn-ea"/>
                <a:cs typeface="+mn-cs"/>
              </a:rPr>
              <a:t> cells, T-bet, </a:t>
            </a:r>
            <a:r>
              <a:rPr kumimoji="0" lang="en-US" altLang="en-US" sz="2400" b="0" i="0" u="none" strike="noStrike" kern="0" cap="none" spc="0" normalizeH="0" baseline="0" noProof="0" dirty="0" err="1">
                <a:ln>
                  <a:noFill/>
                </a:ln>
                <a:solidFill>
                  <a:srgbClr val="FFFFFF"/>
                </a:solidFill>
                <a:effectLst/>
                <a:uLnTx/>
                <a:uFillTx/>
                <a:latin typeface="Times New Roman"/>
                <a:ea typeface="+mn-ea"/>
                <a:cs typeface="+mn-cs"/>
              </a:rPr>
              <a:t>GzB</a:t>
            </a:r>
            <a:r>
              <a:rPr kumimoji="0" lang="en-US" altLang="en-US" sz="2400" b="0" i="0" u="none" strike="noStrike" kern="0" cap="none" spc="0" normalizeH="0" baseline="0" noProof="0" dirty="0">
                <a:ln>
                  <a:noFill/>
                </a:ln>
                <a:solidFill>
                  <a:srgbClr val="FFFFFF"/>
                </a:solidFill>
                <a:effectLst/>
                <a:uLnTx/>
                <a:uFillTx/>
                <a:latin typeface="Times New Roman"/>
                <a:ea typeface="+mn-ea"/>
                <a:cs typeface="+mn-cs"/>
              </a:rPr>
              <a:t> present in bxs CTG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400" b="0" i="0" u="none" strike="noStrike" kern="0" cap="none" spc="0" normalizeH="0" baseline="0" noProof="0" dirty="0" err="1">
                <a:ln>
                  <a:noFill/>
                </a:ln>
                <a:solidFill>
                  <a:srgbClr val="FFFFFF"/>
                </a:solidFill>
                <a:effectLst/>
                <a:uLnTx/>
                <a:uFillTx/>
                <a:latin typeface="Times New Roman"/>
                <a:ea typeface="+mn-ea"/>
                <a:cs typeface="+mn-cs"/>
              </a:rPr>
              <a:t>Tctx</a:t>
            </a:r>
            <a:r>
              <a:rPr kumimoji="0" lang="en-US" altLang="en-US" sz="2400" b="0" i="0" u="none" strike="noStrike" kern="0" cap="none" spc="0" normalizeH="0" baseline="0" noProof="0" dirty="0">
                <a:ln>
                  <a:noFill/>
                </a:ln>
                <a:solidFill>
                  <a:srgbClr val="FFFFFF"/>
                </a:solidFill>
                <a:effectLst/>
                <a:uLnTx/>
                <a:uFillTx/>
                <a:latin typeface="Times New Roman"/>
                <a:ea typeface="+mn-ea"/>
                <a:cs typeface="+mn-cs"/>
              </a:rPr>
              <a:t> cell transcripts in  DSA- C4d- Biopsies WITH CTG ----are more abundant than--- in biopsies WITHOUT CTG</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FFFFFF"/>
                </a:solidFill>
                <a:effectLst/>
                <a:uLnTx/>
                <a:uFillTx/>
                <a:latin typeface="Times New Roman"/>
                <a:ea typeface="+mn-ea"/>
                <a:cs typeface="+mn-cs"/>
              </a:rPr>
              <a:t>Concept same as </a:t>
            </a:r>
            <a:r>
              <a:rPr lang="en-US" altLang="en-US" dirty="0"/>
              <a:t>accepting that intimal arteritis and graft arteriosclerosis can be T-cell or antibody mediated</a:t>
            </a:r>
            <a:endParaRPr lang="en-US" altLang="en-US" baseline="0" dirty="0"/>
          </a:p>
          <a:p>
            <a:pPr marL="0" marR="0" lvl="0" indent="0" algn="l" defTabSz="914400" rtl="0" eaLnBrk="1" fontAlgn="base" latinLnBrk="0" hangingPunct="1">
              <a:lnSpc>
                <a:spcPct val="90000"/>
              </a:lnSpc>
              <a:spcBef>
                <a:spcPct val="20000"/>
              </a:spcBef>
              <a:spcAft>
                <a:spcPct val="0"/>
              </a:spcAft>
              <a:buClrTx/>
              <a:buSzTx/>
              <a:buFontTx/>
              <a:buNone/>
              <a:tabLst/>
              <a:defRPr/>
            </a:pPr>
            <a:r>
              <a:rPr lang="en-US" altLang="en-US" baseline="0" dirty="0" err="1"/>
              <a:t>xxxxxxxxxxxxxxxxxxxxxxxxxxxxxxxxxxxxxxxxxx</a:t>
            </a:r>
            <a:endParaRPr lang="en-US" altLang="en-US" baseline="0" dirty="0"/>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en-US" altLang="en-US" baseline="0" dirty="0"/>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altLang="en-US" dirty="0"/>
              <a:t>have dual etiology! We don’t argue they all have undetectable antibody or non-HLA antibody!!</a:t>
            </a:r>
          </a:p>
          <a:p>
            <a:pPr>
              <a:defRPr/>
            </a:pPr>
            <a:endParaRPr lang="en-US" altLang="en-US" dirty="0"/>
          </a:p>
          <a:p>
            <a:pPr>
              <a:defRPr/>
            </a:pPr>
            <a:endParaRPr lang="en-US" altLang="en-US" dirty="0"/>
          </a:p>
        </p:txBody>
      </p:sp>
    </p:spTree>
    <p:extLst>
      <p:ext uri="{BB962C8B-B14F-4D97-AF65-F5344CB8AC3E}">
        <p14:creationId xmlns:p14="http://schemas.microsoft.com/office/powerpoint/2010/main" val="1684000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 I do not believe that The BIOLOGIC PLAUSIBILITY OF T-CELL MEDIATED acute or chronic endothelial injury  will BE CONTESTED BY ANY TRANSPLANT IMMUNOLOGIST</a:t>
            </a:r>
          </a:p>
          <a:p>
            <a:pPr>
              <a:defRPr/>
            </a:pPr>
            <a:r>
              <a:rPr lang="en-US" dirty="0"/>
              <a:t>.</a:t>
            </a:r>
          </a:p>
          <a:p>
            <a:pPr>
              <a:defRPr/>
            </a:pPr>
            <a:r>
              <a:rPr lang="en-US" dirty="0"/>
              <a:t>-We need to remember that the antigen recognition </a:t>
            </a:r>
            <a:r>
              <a:rPr kumimoji="0" lang="en-US" sz="1500" b="0" i="0" u="none" strike="noStrike" kern="0" cap="none" spc="0" normalizeH="0" baseline="0" noProof="0" dirty="0">
                <a:ln>
                  <a:noFill/>
                </a:ln>
                <a:solidFill>
                  <a:srgbClr val="FFFFFF"/>
                </a:solidFill>
                <a:effectLst/>
                <a:uLnTx/>
                <a:uFillTx/>
                <a:latin typeface="Times New Roman"/>
                <a:ea typeface="+mn-ea"/>
                <a:cs typeface="+mn-cs"/>
              </a:rPr>
              <a:t>repertoire of T-cell pool  corresponds to 10</a:t>
            </a:r>
            <a:r>
              <a:rPr kumimoji="0" lang="en-US" sz="1500" b="0" i="0" u="none" strike="noStrike" kern="0" cap="none" spc="0" normalizeH="0" baseline="30000" noProof="0" dirty="0">
                <a:ln>
                  <a:noFill/>
                </a:ln>
                <a:solidFill>
                  <a:srgbClr val="FFFFFF"/>
                </a:solidFill>
                <a:effectLst/>
                <a:uLnTx/>
                <a:uFillTx/>
                <a:latin typeface="Times New Roman"/>
                <a:ea typeface="+mn-ea"/>
                <a:cs typeface="+mn-cs"/>
              </a:rPr>
              <a:t>16</a:t>
            </a:r>
            <a:r>
              <a:rPr kumimoji="0" lang="en-US" sz="1500" b="0" i="0" u="none" strike="noStrike" kern="0" cap="none" spc="0" normalizeH="0" baseline="0" noProof="0" dirty="0">
                <a:ln>
                  <a:noFill/>
                </a:ln>
                <a:solidFill>
                  <a:srgbClr val="FFFFFF"/>
                </a:solidFill>
                <a:effectLst/>
                <a:uLnTx/>
                <a:uFillTx/>
                <a:latin typeface="Times New Roman"/>
                <a:ea typeface="+mn-ea"/>
                <a:cs typeface="+mn-cs"/>
              </a:rPr>
              <a:t> unique T-cell receptors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500" b="0" i="0" u="none" strike="noStrike" kern="0" cap="none" spc="0" normalizeH="0" baseline="0" noProof="0" dirty="0">
                <a:ln>
                  <a:noFill/>
                </a:ln>
                <a:solidFill>
                  <a:srgbClr val="FFFFFF"/>
                </a:solidFill>
                <a:effectLst/>
                <a:uLnTx/>
                <a:uFillTx/>
                <a:latin typeface="Times New Roman"/>
                <a:ea typeface="+mn-ea"/>
                <a:cs typeface="+mn-cs"/>
              </a:rPr>
              <a:t>Therefore, It is expected that endothelial cells will bear antigens that can be recognized by  T-cells </a:t>
            </a:r>
          </a:p>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500" b="0" i="0" u="none" strike="noStrike" kern="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500" b="0" i="0" u="none" strike="noStrike" kern="0" cap="none" spc="0" normalizeH="0" baseline="0" noProof="0" dirty="0">
                <a:ln>
                  <a:noFill/>
                </a:ln>
                <a:solidFill>
                  <a:srgbClr val="FFFFFF"/>
                </a:solidFill>
                <a:effectLst/>
                <a:uLnTx/>
                <a:uFillTx/>
                <a:latin typeface="Times New Roman"/>
                <a:ea typeface="+mn-ea"/>
                <a:cs typeface="+mn-cs"/>
              </a:rPr>
              <a:t>IT FOLLOWS THAT Some cases of cg and </a:t>
            </a:r>
            <a:r>
              <a:rPr kumimoji="0" lang="en-US" sz="1500" b="0" i="0" u="none" strike="noStrike" kern="0" cap="none" spc="0" normalizeH="0" baseline="0" noProof="0" dirty="0" err="1">
                <a:ln>
                  <a:noFill/>
                </a:ln>
                <a:solidFill>
                  <a:srgbClr val="FFFFFF"/>
                </a:solidFill>
                <a:effectLst/>
                <a:uLnTx/>
                <a:uFillTx/>
                <a:latin typeface="Times New Roman"/>
                <a:ea typeface="+mn-ea"/>
                <a:cs typeface="+mn-cs"/>
              </a:rPr>
              <a:t>ptcmlare</a:t>
            </a:r>
            <a:r>
              <a:rPr kumimoji="0" lang="en-US" sz="1500" b="0" i="0" u="none" strike="noStrike" kern="0" cap="none" spc="0" normalizeH="0" baseline="0" noProof="0" dirty="0">
                <a:ln>
                  <a:noFill/>
                </a:ln>
                <a:solidFill>
                  <a:srgbClr val="FFFFFF"/>
                </a:solidFill>
                <a:effectLst/>
                <a:uLnTx/>
                <a:uFillTx/>
                <a:latin typeface="Times New Roman"/>
                <a:ea typeface="+mn-ea"/>
                <a:cs typeface="+mn-cs"/>
              </a:rPr>
              <a:t> LIKELY T-cell mediated, ----</a:t>
            </a:r>
            <a:r>
              <a:rPr kumimoji="0" lang="en-US" sz="1500" b="0" i="0" u="none" strike="noStrike" kern="0" cap="none" spc="0" normalizeH="0" baseline="0" noProof="0" dirty="0" err="1">
                <a:ln>
                  <a:noFill/>
                </a:ln>
                <a:solidFill>
                  <a:srgbClr val="FFFFFF"/>
                </a:solidFill>
                <a:effectLst/>
                <a:uLnTx/>
                <a:uFillTx/>
                <a:latin typeface="Times New Roman"/>
                <a:ea typeface="+mn-ea"/>
                <a:cs typeface="+mn-cs"/>
              </a:rPr>
              <a:t>esp</a:t>
            </a:r>
            <a:r>
              <a:rPr kumimoji="0" lang="en-US" sz="1500" b="0" i="0" u="none" strike="noStrike" kern="0" cap="none" spc="0" normalizeH="0" baseline="0" noProof="0" dirty="0">
                <a:ln>
                  <a:noFill/>
                </a:ln>
                <a:solidFill>
                  <a:srgbClr val="FFFFFF"/>
                </a:solidFill>
                <a:effectLst/>
                <a:uLnTx/>
                <a:uFillTx/>
                <a:latin typeface="Times New Roman"/>
                <a:ea typeface="+mn-ea"/>
                <a:cs typeface="+mn-cs"/>
              </a:rPr>
              <a:t> those that are C4d negative and  DSA –</a:t>
            </a:r>
            <a:r>
              <a:rPr kumimoji="0" lang="en-US" sz="1500" b="0" i="0" u="none" strike="noStrike" kern="0" cap="none" spc="0" normalizeH="0" baseline="0" noProof="0" dirty="0" err="1">
                <a:ln>
                  <a:noFill/>
                </a:ln>
                <a:solidFill>
                  <a:srgbClr val="FFFFFF"/>
                </a:solidFill>
                <a:effectLst/>
                <a:uLnTx/>
                <a:uFillTx/>
                <a:latin typeface="Times New Roman"/>
                <a:ea typeface="+mn-ea"/>
                <a:cs typeface="+mn-cs"/>
              </a:rPr>
              <a:t>ve</a:t>
            </a:r>
            <a:endParaRPr kumimoji="0" lang="en-US" sz="1500" b="0" i="0" u="none" strike="noStrike" kern="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500" b="0" i="0" u="none" strike="noStrike" kern="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500" b="0" i="0" u="none" strike="noStrike" kern="0" cap="none" spc="0" normalizeH="0" baseline="0" noProof="0" dirty="0">
                <a:ln>
                  <a:noFill/>
                </a:ln>
                <a:solidFill>
                  <a:srgbClr val="FFFFFF"/>
                </a:solidFill>
                <a:effectLst/>
                <a:uLnTx/>
                <a:uFillTx/>
                <a:latin typeface="Times New Roman"/>
                <a:ea typeface="+mn-ea"/>
                <a:cs typeface="+mn-cs"/>
              </a:rPr>
              <a:t>IN MY OPINION, ----The presence of endothelium associated transcripts ---or ENDATs--- in these biopsies should not ---PER SE--- lead to their </a:t>
            </a:r>
            <a:r>
              <a:rPr kumimoji="0" lang="en-US" sz="1500" b="1" i="0" u="none" strike="noStrike" kern="0" cap="none" spc="0" normalizeH="0" baseline="0" noProof="0" dirty="0">
                <a:ln>
                  <a:noFill/>
                </a:ln>
                <a:solidFill>
                  <a:srgbClr val="FFFFFF"/>
                </a:solidFill>
                <a:effectLst/>
                <a:uLnTx/>
                <a:uFillTx/>
                <a:latin typeface="Times New Roman"/>
                <a:ea typeface="+mn-ea"/>
                <a:cs typeface="+mn-cs"/>
              </a:rPr>
              <a:t>re-classification</a:t>
            </a:r>
            <a:r>
              <a:rPr kumimoji="0" lang="en-US" sz="1500" b="0" i="0" u="none" strike="noStrike" kern="0" cap="none" spc="0" normalizeH="0" baseline="0" noProof="0" dirty="0">
                <a:ln>
                  <a:noFill/>
                </a:ln>
                <a:solidFill>
                  <a:srgbClr val="FFFFFF"/>
                </a:solidFill>
                <a:effectLst/>
                <a:uLnTx/>
                <a:uFillTx/>
                <a:latin typeface="Times New Roman"/>
                <a:ea typeface="+mn-ea"/>
                <a:cs typeface="+mn-cs"/>
              </a:rPr>
              <a:t> as ABMR.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500" b="0" i="0" u="none" strike="noStrike" kern="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500" b="0" i="0" u="none" strike="noStrike" kern="0" cap="none" spc="0" normalizeH="0" baseline="0" noProof="0" dirty="0">
                <a:ln>
                  <a:noFill/>
                </a:ln>
                <a:solidFill>
                  <a:srgbClr val="FFFFFF"/>
                </a:solidFill>
                <a:effectLst/>
                <a:uLnTx/>
                <a:uFillTx/>
                <a:latin typeface="Times New Roman"/>
                <a:ea typeface="+mn-ea"/>
                <a:cs typeface="+mn-cs"/>
              </a:rPr>
              <a:t>IF T-CELLS CAN DAMAGE ENDOTHELIUM, ----ONE WOULD EXPECT ---that process to be able to </a:t>
            </a:r>
            <a:r>
              <a:rPr kumimoji="0" lang="en-US" sz="1500" b="1" i="0" u="sng" strike="noStrike" kern="0" cap="none" spc="0" normalizeH="0" baseline="0" noProof="0" dirty="0">
                <a:ln>
                  <a:noFill/>
                </a:ln>
                <a:solidFill>
                  <a:srgbClr val="FFFFFF"/>
                </a:solidFill>
                <a:effectLst/>
                <a:uLnTx/>
                <a:uFillTx/>
                <a:latin typeface="Times New Roman"/>
                <a:ea typeface="+mn-ea"/>
                <a:cs typeface="+mn-cs"/>
              </a:rPr>
              <a:t>upregulate ENDATs as well</a:t>
            </a:r>
          </a:p>
          <a:p>
            <a:pPr marL="0" indent="0">
              <a:buFontTx/>
              <a:buNone/>
              <a:defRPr/>
            </a:pPr>
            <a:r>
              <a:rPr lang="en-US" dirty="0"/>
              <a:t>XXXXXXXXXXXX</a:t>
            </a:r>
          </a:p>
          <a:p>
            <a:pPr marL="171981" indent="-171981">
              <a:buFontTx/>
              <a:buChar char="-"/>
              <a:defRPr/>
            </a:pPr>
            <a:endParaRPr lang="en-US" dirty="0"/>
          </a:p>
          <a:p>
            <a:pPr marL="171981" indent="-171981">
              <a:buFontTx/>
              <a:buChar char="-"/>
              <a:defRPr/>
            </a:pPr>
            <a:endParaRPr lang="en-US" dirty="0"/>
          </a:p>
          <a:p>
            <a:pPr marL="171981" indent="-171981">
              <a:buFontTx/>
              <a:buChar char="-"/>
              <a:defRPr/>
            </a:pPr>
            <a:endParaRPr lang="en-US" dirty="0"/>
          </a:p>
          <a:p>
            <a:pPr marL="171981" indent="-171981">
              <a:buFontTx/>
              <a:buChar char="-"/>
              <a:defRPr/>
            </a:pPr>
            <a:endParaRPr lang="en-US" dirty="0"/>
          </a:p>
          <a:p>
            <a:pPr marL="171981" indent="-171981">
              <a:buFontTx/>
              <a:buChar char="-"/>
              <a:defRPr/>
            </a:pPr>
            <a:endParaRPr lang="en-US" dirty="0"/>
          </a:p>
          <a:p>
            <a:pPr marL="171981" indent="-171981">
              <a:buFontTx/>
              <a:buChar char="-"/>
              <a:defRPr/>
            </a:pPr>
            <a:endParaRPr lang="en-US" dirty="0"/>
          </a:p>
          <a:p>
            <a:pPr marL="171981" indent="-171981">
              <a:buFontTx/>
              <a:buChar char="-"/>
              <a:defRPr/>
            </a:pPr>
            <a:r>
              <a:rPr lang="en-US" dirty="0"/>
              <a:t>As a corollary one can say that The argument that T-cells cannot recognize ANY endothelial allograft-antigen is not logical and hard to defend</a:t>
            </a:r>
          </a:p>
          <a:p>
            <a:pPr>
              <a:defRPr/>
            </a:pPr>
            <a:r>
              <a:rPr lang="en-US" dirty="0"/>
              <a:t>.--Yes agree some can be non-HLA endothelial but current evidence does not suggest it should be a very common phenomenon</a:t>
            </a:r>
          </a:p>
          <a:p>
            <a:pPr>
              <a:defRPr/>
            </a:pPr>
            <a:r>
              <a:rPr lang="en-US" dirty="0" err="1"/>
              <a:t>xxxxxxxxxxxxxxxxxxxx</a:t>
            </a:r>
            <a:endParaRPr lang="en-US" dirty="0"/>
          </a:p>
          <a:p>
            <a:pPr marL="171981" indent="-171981">
              <a:buFontTx/>
              <a:buChar char="-"/>
              <a:defRPr/>
            </a:pPr>
            <a:r>
              <a:rPr lang="en-US" dirty="0"/>
              <a:t>There is experiment evidence/Immunologists have clearly shown that </a:t>
            </a:r>
          </a:p>
          <a:p>
            <a:pPr>
              <a:defRPr/>
            </a:pPr>
            <a:r>
              <a:rPr lang="en-US" dirty="0" err="1"/>
              <a:t>xxxxxxxx</a:t>
            </a:r>
            <a:endParaRPr lang="en-US" dirty="0"/>
          </a:p>
          <a:p>
            <a:pPr>
              <a:defRPr/>
            </a:pPr>
            <a:r>
              <a:rPr lang="en-US" dirty="0"/>
              <a:t>10</a:t>
            </a:r>
            <a:r>
              <a:rPr lang="en-US" baseline="30000" dirty="0"/>
              <a:t>16</a:t>
            </a:r>
            <a:r>
              <a:rPr lang="en-US" dirty="0"/>
              <a:t> with 10</a:t>
            </a:r>
            <a:r>
              <a:rPr lang="en-US" baseline="30000" dirty="0"/>
              <a:t>7</a:t>
            </a:r>
            <a:r>
              <a:rPr lang="en-US" dirty="0"/>
              <a:t> unique T-cell receptors in the peripheral blood (</a:t>
            </a:r>
            <a:r>
              <a:rPr lang="en-US" dirty="0">
                <a:hlinkClick r:id="rId3" action="ppaction://hlinkfile" tooltip="Robins, 2009 #5521"/>
              </a:rPr>
              <a:t>36</a:t>
            </a:r>
            <a:r>
              <a:rPr lang="en-US" dirty="0"/>
              <a:t>). There is also experimental evidence that endothelial cells can endocytose and phagocytose endogenous as well as exogenous  antigens with subsequent presentation to CD4 and  CD8 positive T-cells (</a:t>
            </a:r>
            <a:r>
              <a:rPr lang="en-US" dirty="0">
                <a:hlinkClick r:id="rId4" action="ppaction://hlinkfile" tooltip="Bagai, 2005 #5695"/>
              </a:rPr>
              <a:t>37</a:t>
            </a:r>
            <a:r>
              <a:rPr lang="en-US" dirty="0"/>
              <a:t>).  ------------One would expect that expression of adhesion molecules by microvascular endothelium would lead  to  intra-capillary accumulation of inflammatory cells  which would result in glomerulitis and peritubular capillaritis.  The potential of these cells to cause tissue damage is highlighted by </a:t>
            </a:r>
            <a:r>
              <a:rPr lang="en-US" dirty="0" err="1"/>
              <a:t>immunohistochemical</a:t>
            </a:r>
            <a:r>
              <a:rPr lang="en-US" dirty="0"/>
              <a:t> studies that show  granzyme producing T-cells  in biopsies with microvascular inflammation  (</a:t>
            </a:r>
            <a:r>
              <a:rPr lang="en-US" dirty="0">
                <a:hlinkClick r:id="rId5" action="ppaction://hlinkfile" tooltip="Batal, 2012 #4230"/>
              </a:rPr>
              <a:t>38</a:t>
            </a:r>
            <a:r>
              <a:rPr lang="en-US" dirty="0"/>
              <a:t>). Recurrent episodes of such injury would lead duplication and multi-layering of the endothelial cells. -----------------------------This line of reasoning provides a conceptual basis for how TCMR can result in chronic transplant glomerulopathy and multi-lamellation of peritubular capillary basement membranes. </a:t>
            </a:r>
          </a:p>
          <a:p>
            <a:pPr>
              <a:defRPr/>
            </a:pPr>
            <a:endParaRPr lang="en-US" dirty="0"/>
          </a:p>
          <a:p>
            <a:pPr>
              <a:defRPr/>
            </a:pPr>
            <a:endParaRPr lang="en-US" dirty="0"/>
          </a:p>
          <a:p>
            <a:pPr>
              <a:defRPr/>
            </a:pPr>
            <a:r>
              <a:rPr lang="en-US" dirty="0">
                <a:solidFill>
                  <a:prstClr val="black"/>
                </a:solidFill>
                <a:latin typeface="+mn-lt"/>
              </a:rPr>
              <a:t>The idea that T-cells can injure glomerular or peritubular capillary  endothelium is biologically quite plausible, if we keep in mind that the antigen recognition repertoire of the human T-cell pool is of the order of  10</a:t>
            </a:r>
            <a:r>
              <a:rPr lang="en-US" baseline="30000" dirty="0">
                <a:solidFill>
                  <a:prstClr val="black"/>
                </a:solidFill>
                <a:latin typeface="+mn-lt"/>
              </a:rPr>
              <a:t>16</a:t>
            </a:r>
            <a:r>
              <a:rPr lang="en-US" dirty="0">
                <a:solidFill>
                  <a:prstClr val="black"/>
                </a:solidFill>
                <a:latin typeface="+mn-lt"/>
              </a:rPr>
              <a:t> with 10</a:t>
            </a:r>
            <a:r>
              <a:rPr lang="en-US" baseline="30000" dirty="0">
                <a:solidFill>
                  <a:prstClr val="black"/>
                </a:solidFill>
                <a:latin typeface="+mn-lt"/>
              </a:rPr>
              <a:t>7</a:t>
            </a:r>
            <a:r>
              <a:rPr lang="en-US" dirty="0">
                <a:solidFill>
                  <a:prstClr val="black"/>
                </a:solidFill>
                <a:latin typeface="+mn-lt"/>
              </a:rPr>
              <a:t> unique T-cell receptors in the peripheral blood (</a:t>
            </a:r>
            <a:r>
              <a:rPr lang="en-US" dirty="0">
                <a:solidFill>
                  <a:prstClr val="black"/>
                </a:solidFill>
                <a:latin typeface="+mn-lt"/>
                <a:hlinkClick r:id="rId3" action="ppaction://hlinkfile" tooltip="Robins, 2009 #5521"/>
              </a:rPr>
              <a:t>36</a:t>
            </a:r>
            <a:r>
              <a:rPr lang="en-US" dirty="0">
                <a:solidFill>
                  <a:prstClr val="black"/>
                </a:solidFill>
                <a:latin typeface="+mn-lt"/>
              </a:rPr>
              <a:t>). There is also experimental evidence that endothelial cells can endocytose and </a:t>
            </a:r>
            <a:r>
              <a:rPr lang="en-US" dirty="0" err="1">
                <a:solidFill>
                  <a:prstClr val="black"/>
                </a:solidFill>
                <a:latin typeface="+mn-lt"/>
              </a:rPr>
              <a:t>phagocytosie</a:t>
            </a:r>
            <a:r>
              <a:rPr lang="en-US" dirty="0">
                <a:solidFill>
                  <a:prstClr val="black"/>
                </a:solidFill>
                <a:latin typeface="+mn-lt"/>
              </a:rPr>
              <a:t> endogenous as well as exogenous  antigens with subsequent presentation to CD4 and  CD8 positive T-cells (</a:t>
            </a:r>
            <a:r>
              <a:rPr lang="en-US" dirty="0">
                <a:solidFill>
                  <a:prstClr val="black"/>
                </a:solidFill>
                <a:latin typeface="+mn-lt"/>
                <a:hlinkClick r:id="rId4" action="ppaction://hlinkfile" tooltip="Bagai, 2005 #5695"/>
              </a:rPr>
              <a:t>37</a:t>
            </a:r>
            <a:r>
              <a:rPr lang="en-US" dirty="0">
                <a:solidFill>
                  <a:prstClr val="black"/>
                </a:solidFill>
                <a:latin typeface="+mn-lt"/>
              </a:rPr>
              <a:t>). </a:t>
            </a:r>
            <a:endParaRPr lang="en-US" dirty="0"/>
          </a:p>
        </p:txBody>
      </p:sp>
      <p:sp>
        <p:nvSpPr>
          <p:cNvPr id="278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4538" indent="-285750">
              <a:spcBef>
                <a:spcPct val="30000"/>
              </a:spcBef>
              <a:defRPr sz="1200">
                <a:solidFill>
                  <a:schemeClr val="tx1"/>
                </a:solidFill>
                <a:latin typeface="Times New Roman" charset="0"/>
              </a:defRPr>
            </a:lvl2pPr>
            <a:lvl3pPr marL="1146175" indent="-228600">
              <a:spcBef>
                <a:spcPct val="30000"/>
              </a:spcBef>
              <a:defRPr sz="1200">
                <a:solidFill>
                  <a:schemeClr val="tx1"/>
                </a:solidFill>
                <a:latin typeface="Times New Roman" charset="0"/>
              </a:defRPr>
            </a:lvl3pPr>
            <a:lvl4pPr marL="1604963" indent="-228600">
              <a:spcBef>
                <a:spcPct val="30000"/>
              </a:spcBef>
              <a:defRPr sz="1200">
                <a:solidFill>
                  <a:schemeClr val="tx1"/>
                </a:solidFill>
                <a:latin typeface="Times New Roman" charset="0"/>
              </a:defRPr>
            </a:lvl4pPr>
            <a:lvl5pPr marL="2063750" indent="-228600">
              <a:spcBef>
                <a:spcPct val="30000"/>
              </a:spcBef>
              <a:defRPr sz="1200">
                <a:solidFill>
                  <a:schemeClr val="tx1"/>
                </a:solidFill>
                <a:latin typeface="Times New Roman" charset="0"/>
              </a:defRPr>
            </a:lvl5pPr>
            <a:lvl6pPr marL="2520950" indent="-228600" eaLnBrk="0" fontAlgn="base" hangingPunct="0">
              <a:spcBef>
                <a:spcPct val="30000"/>
              </a:spcBef>
              <a:spcAft>
                <a:spcPct val="0"/>
              </a:spcAft>
              <a:defRPr sz="1200">
                <a:solidFill>
                  <a:schemeClr val="tx1"/>
                </a:solidFill>
                <a:latin typeface="Times New Roman" charset="0"/>
              </a:defRPr>
            </a:lvl6pPr>
            <a:lvl7pPr marL="2978150" indent="-228600" eaLnBrk="0" fontAlgn="base" hangingPunct="0">
              <a:spcBef>
                <a:spcPct val="30000"/>
              </a:spcBef>
              <a:spcAft>
                <a:spcPct val="0"/>
              </a:spcAft>
              <a:defRPr sz="1200">
                <a:solidFill>
                  <a:schemeClr val="tx1"/>
                </a:solidFill>
                <a:latin typeface="Times New Roman" charset="0"/>
              </a:defRPr>
            </a:lvl7pPr>
            <a:lvl8pPr marL="3435350" indent="-228600" eaLnBrk="0" fontAlgn="base" hangingPunct="0">
              <a:spcBef>
                <a:spcPct val="30000"/>
              </a:spcBef>
              <a:spcAft>
                <a:spcPct val="0"/>
              </a:spcAft>
              <a:defRPr sz="1200">
                <a:solidFill>
                  <a:schemeClr val="tx1"/>
                </a:solidFill>
                <a:latin typeface="Times New Roman" charset="0"/>
              </a:defRPr>
            </a:lvl8pPr>
            <a:lvl9pPr marL="3892550" indent="-228600" eaLnBrk="0" fontAlgn="base" hangingPunct="0">
              <a:spcBef>
                <a:spcPct val="30000"/>
              </a:spcBef>
              <a:spcAft>
                <a:spcPct val="0"/>
              </a:spcAft>
              <a:defRPr sz="1200">
                <a:solidFill>
                  <a:schemeClr val="tx1"/>
                </a:solidFill>
                <a:latin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4AF40B-19B3-2B41-A9C3-75364400434E}"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1198590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few lesions in Pathology that are absolutely specific for one disease, and cg is no exception;</a:t>
            </a:r>
          </a:p>
          <a:p>
            <a:endParaRPr lang="en-US" dirty="0"/>
          </a:p>
          <a:p>
            <a:r>
              <a:rPr lang="en-US" dirty="0"/>
              <a:t>You can see Double Contoured capillaries in immune injury not related to rejection </a:t>
            </a:r>
            <a:r>
              <a:rPr lang="en-US" dirty="0" err="1"/>
              <a:t>eg</a:t>
            </a:r>
            <a:r>
              <a:rPr lang="en-US" dirty="0"/>
              <a:t> MPGN, SLE with wire loop lesions, and cryoglobulinemia.</a:t>
            </a:r>
          </a:p>
          <a:p>
            <a:endParaRPr lang="en-US" dirty="0"/>
          </a:p>
          <a:p>
            <a:r>
              <a:rPr lang="en-US" dirty="0"/>
              <a:t>All of these conditions can be readily distinguished from chronic transplant glomerulopathy by IF &amp; </a:t>
            </a:r>
            <a:r>
              <a:rPr lang="en-US" dirty="0" err="1"/>
              <a:t>em</a:t>
            </a:r>
            <a:r>
              <a:rPr lang="en-US" dirty="0"/>
              <a:t>; </a:t>
            </a:r>
          </a:p>
          <a:p>
            <a:endParaRPr lang="en-US" dirty="0"/>
          </a:p>
          <a:p>
            <a:r>
              <a:rPr lang="en-US" dirty="0" err="1"/>
              <a:t>eg</a:t>
            </a:r>
            <a:r>
              <a:rPr lang="en-US" dirty="0"/>
              <a:t> </a:t>
            </a:r>
            <a:r>
              <a:rPr lang="en-US" dirty="0" err="1"/>
              <a:t>sle</a:t>
            </a:r>
            <a:r>
              <a:rPr lang="en-US" dirty="0"/>
              <a:t> will show a full house immunofluorescence pattern, possibly</a:t>
            </a:r>
          </a:p>
          <a:p>
            <a:r>
              <a:rPr lang="en-US" dirty="0"/>
              <a:t>membranoproliferative glomerulonephritis will show abundant s/</a:t>
            </a:r>
            <a:r>
              <a:rPr lang="en-US" dirty="0" err="1"/>
              <a:t>en</a:t>
            </a:r>
            <a:r>
              <a:rPr lang="en-US" dirty="0"/>
              <a:t> </a:t>
            </a:r>
            <a:r>
              <a:rPr lang="en-US" dirty="0" err="1"/>
              <a:t>icds</a:t>
            </a:r>
            <a:r>
              <a:rPr lang="en-US" dirty="0"/>
              <a:t> on </a:t>
            </a:r>
            <a:r>
              <a:rPr lang="en-US" dirty="0" err="1"/>
              <a:t>em</a:t>
            </a:r>
            <a:r>
              <a:rPr lang="en-US" dirty="0"/>
              <a:t> </a:t>
            </a:r>
          </a:p>
        </p:txBody>
      </p:sp>
      <p:sp>
        <p:nvSpPr>
          <p:cNvPr id="4" name="Slide Number Placeholder 3"/>
          <p:cNvSpPr>
            <a:spLocks noGrp="1"/>
          </p:cNvSpPr>
          <p:nvPr>
            <p:ph type="sldNum" sz="quarter" idx="5"/>
          </p:nvPr>
        </p:nvSpPr>
        <p:spPr/>
        <p:txBody>
          <a:bodyPr/>
          <a:lstStyle/>
          <a:p>
            <a:fld id="{E4D4DE16-B486-4E05-8336-62B4D10A5AC9}" type="slidenum">
              <a:rPr lang="en-US" smtClean="0"/>
              <a:t>40</a:t>
            </a:fld>
            <a:endParaRPr lang="en-US"/>
          </a:p>
        </p:txBody>
      </p:sp>
    </p:spTree>
    <p:extLst>
      <p:ext uri="{BB962C8B-B14F-4D97-AF65-F5344CB8AC3E}">
        <p14:creationId xmlns:p14="http://schemas.microsoft.com/office/powerpoint/2010/main" val="117908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B609C591-7464-46E9-AD26-858A3EAEF1B0}"/>
              </a:ext>
            </a:extLst>
          </p:cNvPr>
          <p:cNvSpPr>
            <a:spLocks noGrp="1" noRot="1" noChangeAspect="1" noChangeArrowheads="1" noTextEdit="1"/>
          </p:cNvSpPr>
          <p:nvPr>
            <p:ph type="sldImg"/>
          </p:nvPr>
        </p:nvSpPr>
        <p:spPr>
          <a:xfrm>
            <a:off x="1206500" y="704850"/>
            <a:ext cx="4689475" cy="3517900"/>
          </a:xfrm>
          <a:ln w="12700"/>
        </p:spPr>
      </p:sp>
      <p:sp>
        <p:nvSpPr>
          <p:cNvPr id="162819" name="Rectangle 3">
            <a:extLst>
              <a:ext uri="{FF2B5EF4-FFF2-40B4-BE49-F238E27FC236}">
                <a16:creationId xmlns:a16="http://schemas.microsoft.com/office/drawing/2014/main" id="{033215F8-7D8C-4E06-802B-63FAFD1B3C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r>
              <a:rPr lang="en-US" altLang="en-US" dirty="0"/>
              <a:t>Histologic types of ABMR to keep in mind are:</a:t>
            </a:r>
          </a:p>
          <a:p>
            <a:endParaRPr lang="en-US" altLang="en-US" dirty="0"/>
          </a:p>
          <a:p>
            <a:r>
              <a:rPr lang="en-US" altLang="en-US" dirty="0"/>
              <a:t>Type 1 ABMR: this is rare, 10% of all cases.  It requires presence of acute tubular necrosis-like change</a:t>
            </a:r>
          </a:p>
          <a:p>
            <a:r>
              <a:rPr lang="en-US" altLang="en-US" dirty="0"/>
              <a:t>Type 2 is the most common accounting for 90% of cases. It requires presence of MVI defined </a:t>
            </a:r>
          </a:p>
          <a:p>
            <a:r>
              <a:rPr lang="en-US" altLang="en-US" dirty="0"/>
              <a:t>Type 3  is rare and defined by grade 3 arteritis</a:t>
            </a:r>
          </a:p>
          <a:p>
            <a:endParaRPr lang="en-US" altLang="en-US" dirty="0"/>
          </a:p>
          <a:p>
            <a:r>
              <a:rPr lang="en-US" altLang="en-US" dirty="0" err="1"/>
              <a:t>Xxxxxxxxxxxxxxx</a:t>
            </a:r>
            <a:endParaRPr lang="en-US" altLang="en-US" dirty="0"/>
          </a:p>
          <a:p>
            <a:r>
              <a:rPr lang="en-US" altLang="en-US" dirty="0"/>
              <a:t>These were defined in Banff 2001Type 2 features summed up from table 1 and 2</a:t>
            </a:r>
          </a:p>
          <a:p>
            <a:r>
              <a:rPr lang="en-US" altLang="en-US" dirty="0"/>
              <a:t>Clinical </a:t>
            </a:r>
            <a:r>
              <a:rPr lang="en-US" altLang="en-US" dirty="0" err="1"/>
              <a:t>dysf</a:t>
            </a:r>
            <a:r>
              <a:rPr lang="en-US" altLang="en-US" dirty="0"/>
              <a:t> is required by </a:t>
            </a:r>
            <a:r>
              <a:rPr lang="en-US" altLang="en-US" dirty="0" err="1"/>
              <a:t>nih</a:t>
            </a:r>
            <a:r>
              <a:rPr lang="en-US" altLang="en-US" dirty="0"/>
              <a:t> pane; others recognize subclinical </a:t>
            </a:r>
            <a:r>
              <a:rPr lang="en-US" altLang="en-US" dirty="0" err="1"/>
              <a:t>acr</a:t>
            </a:r>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Non-immune endothelial injury can cause cg like lesions on </a:t>
            </a:r>
            <a:r>
              <a:rPr lang="en-US" dirty="0" err="1"/>
              <a:t>em</a:t>
            </a:r>
            <a:endParaRPr lang="en-US" dirty="0"/>
          </a:p>
          <a:p>
            <a:endParaRPr lang="en-US" dirty="0"/>
          </a:p>
          <a:p>
            <a:r>
              <a:rPr lang="en-US" dirty="0"/>
              <a:t>We have a biopsy with chronic uncontrolled hypertension on the left side</a:t>
            </a:r>
          </a:p>
          <a:p>
            <a:endParaRPr lang="en-US" dirty="0"/>
          </a:p>
          <a:p>
            <a:r>
              <a:rPr lang="en-US" dirty="0"/>
              <a:t>And Chronic thrombotic microangiopathy on the right</a:t>
            </a:r>
          </a:p>
          <a:p>
            <a:endParaRPr lang="en-US" dirty="0"/>
          </a:p>
          <a:p>
            <a:r>
              <a:rPr lang="en-US" dirty="0" err="1"/>
              <a:t>xxxxxxxxxxxxxxxxxxxxxxxxxxxxxxxxxxxxxxxxxxxxxxxxxxxxxxx</a:t>
            </a:r>
            <a:endParaRPr lang="en-US" dirty="0"/>
          </a:p>
          <a:p>
            <a:endParaRPr lang="en-US" dirty="0"/>
          </a:p>
          <a:p>
            <a:endParaRPr lang="en-US" dirty="0"/>
          </a:p>
          <a:p>
            <a:r>
              <a:rPr lang="en-US" dirty="0"/>
              <a:t>Native thrombotic microangiopathy</a:t>
            </a:r>
          </a:p>
          <a:p>
            <a:r>
              <a:rPr lang="en-US" dirty="0"/>
              <a:t>Cholesterol embolism in non-transplanted </a:t>
            </a:r>
            <a:r>
              <a:rPr lang="en-US" dirty="0" err="1"/>
              <a:t>kidd</a:t>
            </a:r>
            <a:endParaRPr lang="en-US" dirty="0"/>
          </a:p>
        </p:txBody>
      </p:sp>
      <p:sp>
        <p:nvSpPr>
          <p:cNvPr id="4" name="Slide Number Placeholder 3"/>
          <p:cNvSpPr>
            <a:spLocks noGrp="1"/>
          </p:cNvSpPr>
          <p:nvPr>
            <p:ph type="sldNum" sz="quarter" idx="5"/>
          </p:nvPr>
        </p:nvSpPr>
        <p:spPr/>
        <p:txBody>
          <a:bodyPr/>
          <a:lstStyle/>
          <a:p>
            <a:fld id="{E4D4DE16-B486-4E05-8336-62B4D10A5AC9}" type="slidenum">
              <a:rPr lang="en-US" smtClean="0"/>
              <a:t>41</a:t>
            </a:fld>
            <a:endParaRPr lang="en-US"/>
          </a:p>
        </p:txBody>
      </p:sp>
    </p:spTree>
    <p:extLst>
      <p:ext uri="{BB962C8B-B14F-4D97-AF65-F5344CB8AC3E}">
        <p14:creationId xmlns:p14="http://schemas.microsoft.com/office/powerpoint/2010/main" val="1448727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ED480FC9-D925-403C-8921-F161A760C7F5}"/>
              </a:ext>
            </a:extLst>
          </p:cNvPr>
          <p:cNvSpPr>
            <a:spLocks noGrp="1" noRot="1" noChangeAspect="1" noChangeArrowheads="1" noTextEdit="1"/>
          </p:cNvSpPr>
          <p:nvPr>
            <p:ph type="sldImg"/>
          </p:nvPr>
        </p:nvSpPr>
        <p:spPr>
          <a:xfrm>
            <a:off x="1206500" y="704850"/>
            <a:ext cx="4689475" cy="3517900"/>
          </a:xfrm>
          <a:ln w="12700"/>
        </p:spPr>
      </p:sp>
      <p:sp>
        <p:nvSpPr>
          <p:cNvPr id="347139" name="Rectangle 3">
            <a:extLst>
              <a:ext uri="{FF2B5EF4-FFF2-40B4-BE49-F238E27FC236}">
                <a16:creationId xmlns:a16="http://schemas.microsoft.com/office/drawing/2014/main" id="{A36B5336-307B-4570-B2A4-715986576C18}"/>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pPr>
              <a:defRPr/>
            </a:pPr>
            <a:r>
              <a:rPr lang="en-US" altLang="en-US" sz="900" dirty="0"/>
              <a:t>The 2</a:t>
            </a:r>
            <a:r>
              <a:rPr lang="en-US" altLang="en-US" sz="900" baseline="30000" dirty="0"/>
              <a:t>nd</a:t>
            </a:r>
            <a:r>
              <a:rPr lang="en-US" altLang="en-US" sz="900" dirty="0"/>
              <a:t> ultra-structural lesion of chronic tissue injury in ABMR is Peri Tubular Capillary Multi-</a:t>
            </a:r>
            <a:r>
              <a:rPr lang="en-US" altLang="en-US" sz="900" dirty="0" err="1"/>
              <a:t>lamellation</a:t>
            </a:r>
            <a:endParaRPr lang="en-US" altLang="en-US" sz="900" dirty="0"/>
          </a:p>
          <a:p>
            <a:pPr>
              <a:defRPr/>
            </a:pPr>
            <a:endParaRPr lang="en-US" altLang="en-US" sz="900" dirty="0"/>
          </a:p>
          <a:p>
            <a:pPr>
              <a:defRPr/>
            </a:pPr>
            <a:r>
              <a:rPr lang="en-US" altLang="en-US" sz="900" dirty="0"/>
              <a:t>Banff 2019 offers the following guidelines for its </a:t>
            </a:r>
            <a:r>
              <a:rPr lang="en-US" altLang="en-US" sz="900" dirty="0" err="1"/>
              <a:t>assesment</a:t>
            </a:r>
            <a:endParaRPr lang="en-US" altLang="en-US" sz="900" dirty="0"/>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US" altLang="en-US" sz="900" b="0" i="0" u="none" strike="noStrike" kern="0" cap="none" spc="0" normalizeH="0" baseline="0" noProof="0" dirty="0">
                <a:ln>
                  <a:noFill/>
                </a:ln>
                <a:effectLst/>
                <a:uLnTx/>
                <a:uFillTx/>
                <a:latin typeface="Arial" panose="020B0604020202020204" pitchFamily="34" charset="0"/>
              </a:rPr>
              <a:t>Score cortex  with no scarring, necrosis, hemorrhage</a:t>
            </a:r>
          </a:p>
          <a:p>
            <a:pPr marL="457200" marR="0" lvl="1" indent="0" algn="l" defTabSz="914400" rtl="0" eaLnBrk="1" fontAlgn="base" latinLnBrk="0" hangingPunct="1">
              <a:lnSpc>
                <a:spcPct val="100000"/>
              </a:lnSpc>
              <a:spcBef>
                <a:spcPct val="20000"/>
              </a:spcBef>
              <a:spcAft>
                <a:spcPct val="0"/>
              </a:spcAft>
              <a:buClrTx/>
              <a:buSzTx/>
              <a:buFontTx/>
              <a:buNone/>
              <a:tabLst/>
              <a:defRPr/>
            </a:pPr>
            <a:endParaRPr kumimoji="0" lang="en-US" altLang="en-US" sz="900" b="0" i="0" u="none" strike="noStrike" kern="0" cap="none" spc="0" normalizeH="0" baseline="0" noProof="0" dirty="0">
              <a:ln>
                <a:noFill/>
              </a:ln>
              <a:effectLst/>
              <a:uLnTx/>
              <a:uFillTx/>
              <a:latin typeface="Arial" panose="020B0604020202020204" pitchFamily="34" charset="0"/>
            </a:endParaRP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US" altLang="en-US" sz="900" b="0" i="0" u="none" strike="noStrike" kern="0" cap="none" spc="0" normalizeH="0" baseline="0" noProof="0" dirty="0">
                <a:ln>
                  <a:noFill/>
                </a:ln>
                <a:effectLst/>
                <a:uLnTx/>
                <a:uFillTx/>
                <a:latin typeface="Arial" panose="020B0604020202020204" pitchFamily="34" charset="0"/>
              </a:rPr>
              <a:t>Examine at least 10 PTC at magnification (≥ 5000×).</a:t>
            </a: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US" altLang="en-US" sz="900" b="0" i="0" u="none" strike="noStrike" kern="0" cap="none" spc="0" normalizeH="0" baseline="0" noProof="0" dirty="0">
                <a:ln>
                  <a:noFill/>
                </a:ln>
                <a:effectLst/>
                <a:uLnTx/>
                <a:uFillTx/>
                <a:latin typeface="Arial" panose="020B0604020202020204" pitchFamily="34" charset="0"/>
              </a:rPr>
              <a:t>Count # BM layers in the 3 worst affected PTCs</a:t>
            </a: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US" altLang="en-US" sz="900" b="0" i="0" u="none" strike="noStrike" kern="0" cap="none" spc="0" normalizeH="0" baseline="0" noProof="0" dirty="0">
                <a:ln>
                  <a:noFill/>
                </a:ln>
                <a:effectLst/>
                <a:uLnTx/>
                <a:uFillTx/>
                <a:latin typeface="Arial" panose="020B0604020202020204" pitchFamily="34" charset="0"/>
              </a:rPr>
              <a:t>Count segment with the most layers (not tangential)</a:t>
            </a:r>
          </a:p>
          <a:p>
            <a:pPr marL="457200" marR="0" lvl="1" indent="0" algn="l" defTabSz="914400" rtl="0" eaLnBrk="1" fontAlgn="base" latinLnBrk="0" hangingPunct="1">
              <a:lnSpc>
                <a:spcPct val="100000"/>
              </a:lnSpc>
              <a:spcBef>
                <a:spcPct val="20000"/>
              </a:spcBef>
              <a:spcAft>
                <a:spcPct val="0"/>
              </a:spcAft>
              <a:buClrTx/>
              <a:buSzTx/>
              <a:buFontTx/>
              <a:buNone/>
              <a:tabLst/>
              <a:defRPr/>
            </a:pPr>
            <a:endParaRPr kumimoji="0" lang="en-US" altLang="en-US" sz="900" b="0" i="0" u="none" strike="noStrike" kern="0" cap="none" spc="0" normalizeH="0" baseline="0" noProof="0" dirty="0">
              <a:ln>
                <a:noFill/>
              </a:ln>
              <a:effectLst/>
              <a:uLnTx/>
              <a:uFillTx/>
              <a:latin typeface="Arial" panose="020B0604020202020204" pitchFamily="34" charset="0"/>
            </a:endParaRP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US" altLang="en-US" sz="900" b="0" i="0" u="none" strike="noStrike" kern="0" cap="none" spc="0" normalizeH="0" baseline="0" noProof="0" dirty="0">
                <a:ln>
                  <a:noFill/>
                </a:ln>
                <a:effectLst/>
                <a:uLnTx/>
                <a:uFillTx/>
                <a:latin typeface="Arial" panose="020B0604020202020204" pitchFamily="34" charset="0"/>
              </a:rPr>
              <a:t>Report should state  --- # PTC examined--# maximum BM layers --- whether ptcml1 threshold reached</a:t>
            </a:r>
          </a:p>
          <a:p>
            <a:pPr marL="457200" marR="0" lvl="1" indent="0" algn="l" defTabSz="914400" rtl="0" eaLnBrk="1" fontAlgn="base" latinLnBrk="0" hangingPunct="1">
              <a:lnSpc>
                <a:spcPct val="100000"/>
              </a:lnSpc>
              <a:spcBef>
                <a:spcPct val="20000"/>
              </a:spcBef>
              <a:spcAft>
                <a:spcPct val="0"/>
              </a:spcAft>
              <a:buClrTx/>
              <a:buSzTx/>
              <a:buFontTx/>
              <a:buNone/>
              <a:tabLst/>
              <a:defRPr/>
            </a:pPr>
            <a:endParaRPr kumimoji="0" lang="en-US" altLang="en-US" sz="900" b="0" i="0" u="none" strike="noStrike" kern="0" cap="none" spc="0" normalizeH="0" baseline="0" noProof="0" dirty="0">
              <a:ln>
                <a:noFill/>
              </a:ln>
              <a:effectLst/>
              <a:uLnTx/>
              <a:uFillTx/>
              <a:latin typeface="Arial" panose="020B0604020202020204" pitchFamily="34" charset="0"/>
            </a:endParaRP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US" altLang="en-US" sz="900" b="0" i="0" u="none" strike="noStrike" kern="0" cap="none" spc="0" normalizeH="0" baseline="0" noProof="0" dirty="0">
                <a:ln>
                  <a:noFill/>
                </a:ln>
                <a:effectLst/>
                <a:uLnTx/>
                <a:uFillTx/>
                <a:latin typeface="Arial" panose="020B0604020202020204" pitchFamily="34" charset="0"/>
              </a:rPr>
              <a:t>A ptcml-1 score can be assigned if we see:  1 PTC with ≥7 layers AND 2 PTC ≥5 layers</a:t>
            </a:r>
          </a:p>
          <a:p>
            <a:pPr marL="462321" lvl="1" eaLnBrk="1" hangingPunct="1">
              <a:defRPr/>
            </a:pPr>
            <a:r>
              <a:rPr lang="en-US" altLang="en-US" sz="900" dirty="0">
                <a:latin typeface="Arial" panose="020B0604020202020204" pitchFamily="34" charset="0"/>
              </a:rPr>
              <a:t>Presence of ≥7 layers in </a:t>
            </a:r>
            <a:r>
              <a:rPr lang="en-US" altLang="en-US" sz="900" b="1" dirty="0">
                <a:latin typeface="Arial" panose="020B0604020202020204" pitchFamily="34" charset="0"/>
              </a:rPr>
              <a:t>one</a:t>
            </a:r>
            <a:r>
              <a:rPr lang="en-US" altLang="en-US" sz="900" dirty="0">
                <a:latin typeface="Arial" panose="020B0604020202020204" pitchFamily="34" charset="0"/>
              </a:rPr>
              <a:t> cortical PTC </a:t>
            </a:r>
          </a:p>
          <a:p>
            <a:pPr marL="462321" lvl="1" eaLnBrk="1" hangingPunct="1">
              <a:defRPr/>
            </a:pPr>
            <a:endParaRPr lang="en-US" altLang="en-US" sz="900" dirty="0">
              <a:latin typeface="Arial" panose="020B0604020202020204" pitchFamily="34" charset="0"/>
            </a:endParaRPr>
          </a:p>
          <a:p>
            <a:pPr marL="462321" lvl="1" eaLnBrk="1" hangingPunct="1">
              <a:defRPr/>
            </a:pPr>
            <a:r>
              <a:rPr lang="en-US" altLang="en-US" sz="900" dirty="0">
                <a:latin typeface="Arial" panose="020B0604020202020204" pitchFamily="34" charset="0"/>
              </a:rPr>
              <a:t>And ≥5  layer in </a:t>
            </a:r>
            <a:r>
              <a:rPr lang="en-US" altLang="en-US" sz="900" b="1" dirty="0">
                <a:latin typeface="Arial" panose="020B0604020202020204" pitchFamily="34" charset="0"/>
              </a:rPr>
              <a:t>two additional </a:t>
            </a:r>
            <a:r>
              <a:rPr lang="en-US" altLang="en-US" sz="900" dirty="0">
                <a:latin typeface="Arial" panose="020B0604020202020204" pitchFamily="34" charset="0"/>
              </a:rPr>
              <a:t>capillaries-- while avoiding PTCs cut tangentially</a:t>
            </a:r>
          </a:p>
          <a:p>
            <a:pPr marL="866851" lvl="2" eaLnBrk="1" hangingPunct="1">
              <a:defRPr/>
            </a:pPr>
            <a:endParaRPr lang="en-US" altLang="en-US" sz="900" dirty="0">
              <a:latin typeface="Arial" panose="020B0604020202020204" pitchFamily="34" charset="0"/>
            </a:endParaRPr>
          </a:p>
          <a:p>
            <a:pPr marL="173370" indent="-173370" defTabSz="924641">
              <a:lnSpc>
                <a:spcPct val="70000"/>
              </a:lnSpc>
              <a:buFontTx/>
              <a:buChar char="-"/>
              <a:defRPr/>
            </a:pPr>
            <a:r>
              <a:rPr lang="en-US" altLang="en-US" sz="900" dirty="0">
                <a:latin typeface="Arial" panose="020B0604020202020204" pitchFamily="34" charset="0"/>
              </a:rPr>
              <a:t>This High threshold may be appropriate for achieving Diagnostic specificity (though w</a:t>
            </a:r>
            <a:r>
              <a:rPr lang="en-US" altLang="en-US" sz="900" dirty="0">
                <a:latin typeface="Arial" pitchFamily="34" charset="0"/>
                <a:ea typeface="Arial Unicode MS" pitchFamily="34" charset="-128"/>
                <a:cs typeface="Arial Unicode MS" pitchFamily="34" charset="-128"/>
              </a:rPr>
              <a:t>aiting  for a lesion to become severe—before you decide to call it--- is not  conducive to early intervention)</a:t>
            </a:r>
          </a:p>
          <a:p>
            <a:pPr marL="173370" indent="-173370" defTabSz="924641">
              <a:lnSpc>
                <a:spcPct val="70000"/>
              </a:lnSpc>
              <a:buFontTx/>
              <a:buChar char="-"/>
              <a:defRPr/>
            </a:pPr>
            <a:endParaRPr lang="en-US" altLang="en-US" sz="900" dirty="0">
              <a:latin typeface="Arial" pitchFamily="34" charset="0"/>
              <a:ea typeface="Arial Unicode MS" pitchFamily="34" charset="-128"/>
              <a:cs typeface="Arial Unicode MS" pitchFamily="34" charset="-128"/>
            </a:endParaRPr>
          </a:p>
          <a:p>
            <a:pPr marL="173370" indent="-173370" defTabSz="924641">
              <a:lnSpc>
                <a:spcPct val="70000"/>
              </a:lnSpc>
              <a:buFontTx/>
              <a:buChar char="-"/>
              <a:defRPr/>
            </a:pPr>
            <a:r>
              <a:rPr lang="en-US" altLang="en-US" sz="900" b="0" dirty="0">
                <a:latin typeface="Arial" panose="020B0604020202020204" pitchFamily="34" charset="0"/>
              </a:rPr>
              <a:t>Such</a:t>
            </a:r>
            <a:r>
              <a:rPr lang="en-US" altLang="en-US" sz="900" b="1" dirty="0">
                <a:latin typeface="Arial" panose="020B0604020202020204" pitchFamily="34" charset="0"/>
              </a:rPr>
              <a:t> Binary</a:t>
            </a:r>
            <a:r>
              <a:rPr lang="en-US" altLang="en-US" sz="900" dirty="0">
                <a:latin typeface="Arial" panose="020B0604020202020204" pitchFamily="34" charset="0"/>
              </a:rPr>
              <a:t> categorization of </a:t>
            </a:r>
            <a:r>
              <a:rPr lang="en-US" altLang="en-US" sz="900" b="1" dirty="0">
                <a:latin typeface="Arial" panose="020B0604020202020204" pitchFamily="34" charset="0"/>
              </a:rPr>
              <a:t>continuous process </a:t>
            </a:r>
            <a:r>
              <a:rPr lang="en-US" altLang="en-US" sz="900" dirty="0">
                <a:latin typeface="Arial" panose="020B0604020202020204" pitchFamily="34" charset="0"/>
              </a:rPr>
              <a:t>should  also be avoided in studies intended to evaluate efficacy of anti-rejection agents  </a:t>
            </a:r>
            <a:r>
              <a:rPr lang="en-US" altLang="en-US" sz="900" strike="sngStrike" dirty="0">
                <a:latin typeface="Arial" panose="020B0604020202020204" pitchFamily="34" charset="0"/>
              </a:rPr>
              <a:t>(but see path correlates ahead)</a:t>
            </a:r>
          </a:p>
          <a:p>
            <a:pPr>
              <a:defRPr/>
            </a:pPr>
            <a:r>
              <a:rPr lang="en-US" altLang="en-US" dirty="0" err="1"/>
              <a:t>xxxxxxxxxxxxxxxxxxxxx</a:t>
            </a:r>
            <a:endParaRPr lang="en-US" altLang="en-US" dirty="0"/>
          </a:p>
          <a:p>
            <a:pPr defTabSz="924641">
              <a:defRPr/>
            </a:pPr>
            <a:r>
              <a:rPr lang="en-US" altLang="en-US" dirty="0">
                <a:solidFill>
                  <a:srgbClr val="000000"/>
                </a:solidFill>
              </a:rPr>
              <a:t>IN ORDER TO INCREASE THE DIAGNOSTIC SPECIFICITY OF THIS LESION the PTC ML criterion for chronic </a:t>
            </a:r>
            <a:r>
              <a:rPr lang="en-US" altLang="en-US" dirty="0" err="1">
                <a:solidFill>
                  <a:srgbClr val="000000"/>
                </a:solidFill>
              </a:rPr>
              <a:t>ABMR</a:t>
            </a:r>
            <a:r>
              <a:rPr lang="en-US" altLang="en-US" dirty="0">
                <a:solidFill>
                  <a:srgbClr val="000000"/>
                </a:solidFill>
              </a:rPr>
              <a:t>  has been made even more strict in the 2013 schema (</a:t>
            </a:r>
            <a:r>
              <a:rPr lang="en-US" altLang="en-US" dirty="0" err="1">
                <a:solidFill>
                  <a:srgbClr val="000000"/>
                </a:solidFill>
              </a:rPr>
              <a:t>ist</a:t>
            </a:r>
            <a:r>
              <a:rPr lang="en-US" altLang="en-US" dirty="0">
                <a:solidFill>
                  <a:srgbClr val="000000"/>
                </a:solidFill>
              </a:rPr>
              <a:t> criterion is new)</a:t>
            </a:r>
          </a:p>
          <a:p>
            <a:pPr>
              <a:defRPr/>
            </a:pPr>
            <a:r>
              <a:rPr lang="en-US" altLang="en-US" b="1" dirty="0"/>
              <a:t>Banff 2009 </a:t>
            </a:r>
            <a:r>
              <a:rPr lang="en-US" altLang="en-US" dirty="0"/>
              <a:t>simply said ‘no </a:t>
            </a:r>
            <a:r>
              <a:rPr lang="en-US" altLang="en-US" dirty="0" err="1"/>
              <a:t>ptc</a:t>
            </a:r>
            <a:r>
              <a:rPr lang="en-US" altLang="en-US" dirty="0"/>
              <a:t> lamination is less than 5 layers by electron microscopy’</a:t>
            </a:r>
          </a:p>
          <a:p>
            <a:pPr marL="173907" indent="-173907">
              <a:buFontTx/>
              <a:buChar char="-"/>
              <a:defRPr/>
            </a:pPr>
            <a:r>
              <a:rPr lang="en-US" altLang="en-US" dirty="0" err="1"/>
              <a:t>Xxxxxxxxxxxxxxxxxxx</a:t>
            </a:r>
            <a:endParaRPr lang="en-US" altLang="en-US" dirty="0"/>
          </a:p>
          <a:p>
            <a:pPr marL="173907" indent="-173907">
              <a:buFontTx/>
              <a:buChar char="-"/>
              <a:defRPr/>
            </a:pPr>
            <a:r>
              <a:rPr lang="en-US" altLang="en-US" dirty="0">
                <a:solidFill>
                  <a:srgbClr val="F8F8F8"/>
                </a:solidFill>
                <a:latin typeface="Arial" panose="020B0604020202020204" pitchFamily="34" charset="0"/>
              </a:rPr>
              <a:t>-Specific clinical correlates of new definition not yet available in literature</a:t>
            </a:r>
          </a:p>
          <a:p>
            <a:pPr marL="173907" indent="-173907">
              <a:buFontTx/>
              <a:buChar char="-"/>
              <a:defRPr/>
            </a:pPr>
            <a:endParaRPr lang="en-US" altLang="en-US" dirty="0"/>
          </a:p>
          <a:p>
            <a:pPr>
              <a:defRPr/>
            </a:pPr>
            <a:endParaRPr lang="en-US" altLang="en-US" dirty="0"/>
          </a:p>
        </p:txBody>
      </p:sp>
    </p:spTree>
    <p:extLst>
      <p:ext uri="{BB962C8B-B14F-4D97-AF65-F5344CB8AC3E}">
        <p14:creationId xmlns:p14="http://schemas.microsoft.com/office/powerpoint/2010/main" val="347682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17FF0496-5CE4-4F73-B801-EC557927035A}"/>
              </a:ext>
            </a:extLst>
          </p:cNvPr>
          <p:cNvSpPr>
            <a:spLocks noGrp="1" noRot="1" noChangeAspect="1" noChangeArrowheads="1" noTextEdit="1"/>
          </p:cNvSpPr>
          <p:nvPr>
            <p:ph type="sldImg"/>
          </p:nvPr>
        </p:nvSpPr>
        <p:spPr>
          <a:ln/>
        </p:spPr>
      </p:sp>
      <p:sp>
        <p:nvSpPr>
          <p:cNvPr id="252931" name="Rectangle 3">
            <a:extLst>
              <a:ext uri="{FF2B5EF4-FFF2-40B4-BE49-F238E27FC236}">
                <a16:creationId xmlns:a16="http://schemas.microsoft.com/office/drawing/2014/main" id="{D0167E1A-EB73-403C-8831-9CC7337640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As an illustration, Here is a p/t cap where the </a:t>
            </a:r>
            <a:r>
              <a:rPr lang="en-US" altLang="en-US" dirty="0" err="1"/>
              <a:t>endoth</a:t>
            </a:r>
            <a:r>
              <a:rPr lang="en-US" altLang="en-US" dirty="0"/>
              <a:t> bm is throw into more than 7 layers</a:t>
            </a:r>
          </a:p>
          <a:p>
            <a:endParaRPr lang="en-US" altLang="en-US" dirty="0"/>
          </a:p>
          <a:p>
            <a:r>
              <a:rPr lang="en-US" altLang="en-US" dirty="0" err="1"/>
              <a:t>xxxxxxxxxxxxxxxxxxxxxxxxxxxxxxxxxxxxxxxxxxxxxx</a:t>
            </a:r>
            <a:endParaRPr lang="en-US" altLang="en-US" dirty="0"/>
          </a:p>
          <a:p>
            <a:endParaRPr lang="en-US" altLang="en-US" dirty="0"/>
          </a:p>
          <a:p>
            <a:r>
              <a:rPr lang="en-US" altLang="en-US" dirty="0"/>
              <a:t>May type in text box: 7 or more layers in one cortical PTC and 5 or more layers in two additional capillaries</a:t>
            </a:r>
          </a:p>
          <a:p>
            <a:endParaRPr lang="en-US" altLang="en-US" dirty="0"/>
          </a:p>
          <a:p>
            <a:endParaRPr lang="en-US" altLang="en-US" dirty="0"/>
          </a:p>
          <a:p>
            <a:r>
              <a:rPr lang="en-US" altLang="en-US" dirty="0" err="1"/>
              <a:t>xxxxxxxxxxxxxxxxxxxxxxxxxxxxxx</a:t>
            </a:r>
            <a:endParaRPr lang="en-US" altLang="en-US" dirty="0"/>
          </a:p>
          <a:p>
            <a:r>
              <a:rPr lang="en-US" altLang="en-US" dirty="0"/>
              <a:t>Banff 2013 says &gt;=7 layers in one cortical peritubular capillary AND &gt;= 5 in two additional capillaries; avoid tangentially cut portions</a:t>
            </a:r>
          </a:p>
        </p:txBody>
      </p:sp>
    </p:spTree>
    <p:extLst>
      <p:ext uri="{BB962C8B-B14F-4D97-AF65-F5344CB8AC3E}">
        <p14:creationId xmlns:p14="http://schemas.microsoft.com/office/powerpoint/2010/main" val="11069977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B7F0FE04-2481-4ABB-ACAB-9C60F9CED965}"/>
              </a:ext>
            </a:extLst>
          </p:cNvPr>
          <p:cNvSpPr>
            <a:spLocks noGrp="1" noRot="1" noChangeAspect="1" noChangeArrowheads="1" noTextEdit="1"/>
          </p:cNvSpPr>
          <p:nvPr>
            <p:ph type="sldImg"/>
          </p:nvPr>
        </p:nvSpPr>
        <p:spPr>
          <a:xfrm>
            <a:off x="1206500" y="704850"/>
            <a:ext cx="4689475" cy="3517900"/>
          </a:xfrm>
          <a:ln w="12700"/>
        </p:spPr>
      </p:sp>
      <p:sp>
        <p:nvSpPr>
          <p:cNvPr id="347139" name="Rectangle 3">
            <a:extLst>
              <a:ext uri="{FF2B5EF4-FFF2-40B4-BE49-F238E27FC236}">
                <a16:creationId xmlns:a16="http://schemas.microsoft.com/office/drawing/2014/main" id="{C191BF2B-27D7-46D4-BCDE-EE98B8F5D6CB}"/>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pPr>
              <a:defRPr/>
            </a:pPr>
            <a:r>
              <a:rPr lang="en-US" altLang="en-US" dirty="0"/>
              <a:t>An example of the clinical value of assessing PTCML is seen in this study:</a:t>
            </a:r>
          </a:p>
          <a:p>
            <a:pPr>
              <a:defRPr/>
            </a:pPr>
            <a:endParaRPr lang="en-US" altLang="en-US" dirty="0"/>
          </a:p>
          <a:p>
            <a:pPr>
              <a:defRPr/>
            </a:pPr>
            <a:r>
              <a:rPr lang="en-US" altLang="en-US" dirty="0"/>
              <a:t>It showed that PTCML exceeding 2.5 layers c</a:t>
            </a:r>
            <a:r>
              <a:rPr lang="en-US" altLang="en-US" sz="3200" kern="0" dirty="0">
                <a:solidFill>
                  <a:srgbClr val="FFFF00"/>
                </a:solidFill>
                <a:latin typeface="Arial" panose="020B0604020202020204" pitchFamily="34" charset="0"/>
                <a:ea typeface="+mj-ea"/>
                <a:cs typeface="+mj-cs"/>
              </a:rPr>
              <a:t>orrelated with</a:t>
            </a:r>
            <a:br>
              <a:rPr lang="en-US" altLang="en-US" sz="3200" kern="0" dirty="0">
                <a:solidFill>
                  <a:srgbClr val="FFFF00"/>
                </a:solidFill>
                <a:latin typeface="Arial" panose="020B0604020202020204" pitchFamily="34" charset="0"/>
                <a:ea typeface="+mj-ea"/>
                <a:cs typeface="+mj-cs"/>
              </a:rPr>
            </a:br>
            <a:r>
              <a:rPr lang="en-US" altLang="en-US" sz="3200" kern="0" dirty="0">
                <a:solidFill>
                  <a:srgbClr val="FFFF00"/>
                </a:solidFill>
                <a:latin typeface="Arial" panose="020B0604020202020204" pitchFamily="34" charset="0"/>
                <a:ea typeface="+mj-ea"/>
                <a:cs typeface="+mj-cs"/>
              </a:rPr>
              <a:t>TG in Patients with De Novo  DSA</a:t>
            </a:r>
          </a:p>
          <a:p>
            <a:pPr>
              <a:defRPr/>
            </a:pPr>
            <a:endParaRPr lang="en-US" altLang="en-US" dirty="0"/>
          </a:p>
          <a:p>
            <a:pPr marL="173907" indent="-173907">
              <a:buFontTx/>
              <a:buChar char="-"/>
              <a:defRPr/>
            </a:pPr>
            <a:r>
              <a:rPr lang="en-US" altLang="en-US" dirty="0"/>
              <a:t>This was a study of 54 patients with </a:t>
            </a:r>
            <a:r>
              <a:rPr lang="en-US" altLang="en-US" dirty="0" err="1"/>
              <a:t>denovo</a:t>
            </a:r>
            <a:r>
              <a:rPr lang="en-US" altLang="en-US" dirty="0"/>
              <a:t> DSA detected 1 year post-transplant</a:t>
            </a:r>
          </a:p>
          <a:p>
            <a:pPr marL="173907" indent="-173907">
              <a:buFontTx/>
              <a:buChar char="-"/>
              <a:defRPr/>
            </a:pPr>
            <a:r>
              <a:rPr lang="en-US" altLang="en-US" dirty="0"/>
              <a:t>Mean PTCML count was based on examination of 25 peritubular capillaries</a:t>
            </a:r>
          </a:p>
          <a:p>
            <a:pPr marL="173907" indent="-173907">
              <a:buFontTx/>
              <a:buChar char="-"/>
              <a:defRPr/>
            </a:pPr>
            <a:r>
              <a:rPr lang="en-US" altLang="en-US" dirty="0"/>
              <a:t>The area under the curve for separating patients with and without </a:t>
            </a:r>
            <a:r>
              <a:rPr lang="en-US" altLang="en-US" dirty="0" err="1"/>
              <a:t>tg</a:t>
            </a:r>
            <a:r>
              <a:rPr lang="en-US" altLang="en-US" dirty="0"/>
              <a:t> (using this criterion) was 0.72</a:t>
            </a:r>
          </a:p>
          <a:p>
            <a:pPr marL="173907" indent="-173907">
              <a:buFontTx/>
              <a:buChar char="-"/>
              <a:defRPr/>
            </a:pPr>
            <a:r>
              <a:rPr lang="en-US" altLang="en-US" dirty="0"/>
              <a:t>This AUC is comparable to that achievable by light microscopic microvascular injury score greater than 2</a:t>
            </a:r>
          </a:p>
          <a:p>
            <a:pPr marL="173907" indent="-173907">
              <a:buFontTx/>
              <a:buChar char="-"/>
              <a:defRPr/>
            </a:pPr>
            <a:r>
              <a:rPr lang="en-US" altLang="en-US" dirty="0"/>
              <a:t>It is actually better than the corresponding AUC for C4d which was 0.62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MEASURING 25 peritubular capillaries at electron microscopy </a:t>
            </a:r>
            <a:r>
              <a:rPr lang="en-US" altLang="en-US" dirty="0">
                <a:solidFill>
                  <a:srgbClr val="F8F8F8"/>
                </a:solidFill>
                <a:latin typeface="Arial" panose="020B0604020202020204" pitchFamily="34" charset="0"/>
              </a:rPr>
              <a:t>at EM is tedious, but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F8F8F8"/>
              </a:solidFill>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u="sng" dirty="0">
                <a:solidFill>
                  <a:srgbClr val="F8F8F8"/>
                </a:solidFill>
                <a:latin typeface="Arial" panose="020B0604020202020204" pitchFamily="34" charset="0"/>
              </a:rPr>
              <a:t>Showing presence</a:t>
            </a:r>
            <a:r>
              <a:rPr lang="en-US" altLang="en-US" dirty="0">
                <a:solidFill>
                  <a:srgbClr val="F8F8F8"/>
                </a:solidFill>
                <a:latin typeface="Arial" panose="020B0604020202020204" pitchFamily="34" charset="0"/>
              </a:rPr>
              <a:t> of ≥3 PTCs ≥5 layers equivalent to calculating a mean PTCML&gt;2.5</a:t>
            </a:r>
          </a:p>
          <a:p>
            <a:pPr>
              <a:defRPr/>
            </a:pPr>
            <a:r>
              <a:rPr lang="en-US" altLang="en-US" dirty="0"/>
              <a:t>---</a:t>
            </a:r>
          </a:p>
          <a:p>
            <a:pPr>
              <a:defRPr/>
            </a:pPr>
            <a:r>
              <a:rPr lang="en-US" altLang="en-US" dirty="0" err="1"/>
              <a:t>Xxxxxxxxxxxxxx</a:t>
            </a:r>
            <a:endParaRPr lang="en-US" altLang="en-US" dirty="0"/>
          </a:p>
          <a:p>
            <a:pPr>
              <a:defRPr/>
            </a:pPr>
            <a:r>
              <a:rPr lang="en-US" altLang="en-US" dirty="0"/>
              <a:t>Mean of 10 was also as good as mean of 25</a:t>
            </a:r>
          </a:p>
          <a:p>
            <a:pPr marL="173907" indent="-173907">
              <a:buFontTx/>
              <a:buChar cha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r>
              <a:rPr lang="en-US" altLang="en-US" dirty="0" err="1"/>
              <a:t>Xxxxxx</a:t>
            </a:r>
            <a:endParaRPr lang="en-US" altLang="en-US" dirty="0"/>
          </a:p>
          <a:p>
            <a:pPr>
              <a:defRPr/>
            </a:pPr>
            <a:r>
              <a:rPr lang="en-US" altLang="en-US" dirty="0"/>
              <a:t>Counting 10 peritubular capillaries instead of 25 was almost as effective</a:t>
            </a:r>
          </a:p>
          <a:p>
            <a:pPr>
              <a:defRPr/>
            </a:pPr>
            <a:endParaRPr lang="en-US" altLang="en-US" dirty="0"/>
          </a:p>
          <a:p>
            <a:pPr marL="173907" indent="-173907">
              <a:buFontTx/>
              <a:buChar char="-"/>
              <a:defRPr/>
            </a:pPr>
            <a:endParaRPr lang="en-US" altLang="en-US" dirty="0"/>
          </a:p>
          <a:p>
            <a:pPr>
              <a:defRPr/>
            </a:pPr>
            <a:endParaRPr lang="en-US" altLang="en-US" dirty="0"/>
          </a:p>
        </p:txBody>
      </p:sp>
    </p:spTree>
    <p:extLst>
      <p:ext uri="{BB962C8B-B14F-4D97-AF65-F5344CB8AC3E}">
        <p14:creationId xmlns:p14="http://schemas.microsoft.com/office/powerpoint/2010/main" val="33227334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9F78A241-EE77-4AAF-AEF6-C1D21FAA6A37}"/>
              </a:ext>
            </a:extLst>
          </p:cNvPr>
          <p:cNvSpPr>
            <a:spLocks noGrp="1" noRot="1" noChangeAspect="1" noChangeArrowheads="1" noTextEdit="1"/>
          </p:cNvSpPr>
          <p:nvPr>
            <p:ph type="sldImg"/>
          </p:nvPr>
        </p:nvSpPr>
        <p:spPr>
          <a:ln/>
        </p:spPr>
      </p:sp>
      <p:sp>
        <p:nvSpPr>
          <p:cNvPr id="254979" name="Rectangle 3">
            <a:extLst>
              <a:ext uri="{FF2B5EF4-FFF2-40B4-BE49-F238E27FC236}">
                <a16:creationId xmlns:a16="http://schemas.microsoft.com/office/drawing/2014/main" id="{FBE2290A-E56A-48C4-B9C3-3A3869DD529F}"/>
              </a:ext>
            </a:extLst>
          </p:cNvPr>
          <p:cNvSpPr>
            <a:spLocks noGrp="1" noChangeArrowheads="1"/>
          </p:cNvSpPr>
          <p:nvPr>
            <p:ph type="body" idx="1"/>
          </p:nvPr>
        </p:nvSpPr>
        <p:spPr>
          <a:xfrm>
            <a:off x="710891" y="4460167"/>
            <a:ext cx="5680693" cy="42244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CA" altLang="en-US" sz="800" dirty="0"/>
              <a:t>Other causes of </a:t>
            </a:r>
            <a:r>
              <a:rPr lang="en-CA" altLang="en-US" sz="800" dirty="0" err="1"/>
              <a:t>ptcml</a:t>
            </a:r>
            <a:r>
              <a:rPr lang="en-CA" altLang="en-US" sz="800" dirty="0"/>
              <a:t> are described in the literature.</a:t>
            </a:r>
          </a:p>
          <a:p>
            <a:pPr>
              <a:lnSpc>
                <a:spcPct val="70000"/>
              </a:lnSpc>
              <a:defRPr/>
            </a:pPr>
            <a:r>
              <a:rPr lang="en-CA" altLang="en-US" sz="800" dirty="0"/>
              <a:t>--These include </a:t>
            </a:r>
            <a:r>
              <a:rPr lang="en-US" altLang="en-US" sz="800" dirty="0">
                <a:solidFill>
                  <a:schemeClr val="bg1"/>
                </a:solidFill>
                <a:latin typeface="Arial" pitchFamily="34" charset="0"/>
                <a:ea typeface="Arial Unicode MS" pitchFamily="34" charset="-128"/>
                <a:cs typeface="Arial Unicode MS" pitchFamily="34" charset="-128"/>
              </a:rPr>
              <a:t>Immune complex </a:t>
            </a:r>
            <a:r>
              <a:rPr lang="en-US" altLang="en-US" sz="800" dirty="0" err="1">
                <a:solidFill>
                  <a:schemeClr val="bg1"/>
                </a:solidFill>
                <a:latin typeface="Arial" pitchFamily="34" charset="0"/>
                <a:ea typeface="Arial Unicode MS" pitchFamily="34" charset="-128"/>
                <a:cs typeface="Arial Unicode MS" pitchFamily="34" charset="-128"/>
              </a:rPr>
              <a:t>GN</a:t>
            </a:r>
            <a:r>
              <a:rPr lang="en-US" altLang="en-US" sz="800" dirty="0">
                <a:solidFill>
                  <a:schemeClr val="bg1"/>
                </a:solidFill>
                <a:latin typeface="Arial" pitchFamily="34" charset="0"/>
                <a:ea typeface="Arial Unicode MS" pitchFamily="34" charset="-128"/>
                <a:cs typeface="Arial Unicode MS" pitchFamily="34" charset="-128"/>
              </a:rPr>
              <a:t>, </a:t>
            </a:r>
            <a:r>
              <a:rPr lang="en-US" altLang="en-US" sz="800" dirty="0" err="1">
                <a:solidFill>
                  <a:schemeClr val="bg1"/>
                </a:solidFill>
                <a:latin typeface="Arial" pitchFamily="34" charset="0"/>
                <a:ea typeface="Arial Unicode MS" pitchFamily="34" charset="-128"/>
                <a:cs typeface="Arial Unicode MS" pitchFamily="34" charset="-128"/>
              </a:rPr>
              <a:t>SLE</a:t>
            </a:r>
            <a:endParaRPr lang="en-US" altLang="en-US" sz="800" dirty="0">
              <a:solidFill>
                <a:schemeClr val="bg1"/>
              </a:solidFill>
              <a:latin typeface="Arial" pitchFamily="34" charset="0"/>
              <a:ea typeface="Arial Unicode MS" pitchFamily="34" charset="-128"/>
              <a:cs typeface="Arial Unicode MS" pitchFamily="34" charset="-128"/>
            </a:endParaRPr>
          </a:p>
          <a:p>
            <a:pPr>
              <a:lnSpc>
                <a:spcPct val="70000"/>
              </a:lnSpc>
              <a:defRPr/>
            </a:pPr>
            <a:r>
              <a:rPr lang="en-US" altLang="en-US" sz="800" dirty="0">
                <a:solidFill>
                  <a:schemeClr val="bg1"/>
                </a:solidFill>
                <a:latin typeface="Arial" pitchFamily="34" charset="0"/>
                <a:ea typeface="Arial Unicode MS" pitchFamily="34" charset="-128"/>
                <a:cs typeface="Arial Unicode MS" pitchFamily="34" charset="-128"/>
              </a:rPr>
              <a:t>Obstructive uropathy, Radiation</a:t>
            </a:r>
          </a:p>
          <a:p>
            <a:pPr>
              <a:lnSpc>
                <a:spcPct val="70000"/>
              </a:lnSpc>
              <a:defRPr/>
            </a:pPr>
            <a:r>
              <a:rPr lang="en-US" altLang="en-US" sz="800" dirty="0">
                <a:solidFill>
                  <a:schemeClr val="bg1"/>
                </a:solidFill>
                <a:latin typeface="Arial" pitchFamily="34" charset="0"/>
                <a:ea typeface="Arial Unicode MS" pitchFamily="34" charset="-128"/>
                <a:cs typeface="Arial Unicode MS" pitchFamily="34" charset="-128"/>
              </a:rPr>
              <a:t>Analgesic nephropathy, Diabetic kidney, </a:t>
            </a:r>
          </a:p>
          <a:p>
            <a:pPr>
              <a:lnSpc>
                <a:spcPct val="70000"/>
              </a:lnSpc>
              <a:defRPr/>
            </a:pPr>
            <a:endParaRPr lang="en-US" altLang="en-US" sz="800" dirty="0">
              <a:solidFill>
                <a:schemeClr val="bg1"/>
              </a:solidFill>
              <a:latin typeface="Arial" pitchFamily="34" charset="0"/>
              <a:ea typeface="Arial Unicode MS" pitchFamily="34" charset="-128"/>
              <a:cs typeface="Arial Unicode MS" pitchFamily="34" charset="-128"/>
            </a:endParaRPr>
          </a:p>
          <a:p>
            <a:pPr>
              <a:lnSpc>
                <a:spcPct val="70000"/>
              </a:lnSpc>
              <a:defRPr/>
            </a:pPr>
            <a:r>
              <a:rPr lang="en-US" altLang="en-US" sz="800" dirty="0">
                <a:solidFill>
                  <a:schemeClr val="bg1"/>
                </a:solidFill>
                <a:latin typeface="Arial" pitchFamily="34" charset="0"/>
                <a:ea typeface="Arial Unicode MS" pitchFamily="34" charset="-128"/>
                <a:cs typeface="Arial Unicode MS" pitchFamily="34" charset="-128"/>
              </a:rPr>
              <a:t>- These causes are ≠ common in grafts,  PTCML in these conditions is not as severe, as it is in chronic ABMR</a:t>
            </a:r>
          </a:p>
          <a:p>
            <a:pPr>
              <a:lnSpc>
                <a:spcPct val="70000"/>
              </a:lnSpc>
              <a:defRPr/>
            </a:pPr>
            <a:endParaRPr lang="en-US" altLang="en-US" sz="800" dirty="0">
              <a:solidFill>
                <a:schemeClr val="bg1"/>
              </a:solidFill>
              <a:latin typeface="Arial" pitchFamily="34" charset="0"/>
              <a:ea typeface="Arial Unicode MS" pitchFamily="34" charset="-128"/>
              <a:cs typeface="Arial Unicode MS" pitchFamily="34" charset="-128"/>
            </a:endParaRPr>
          </a:p>
          <a:p>
            <a:pPr marL="173370" indent="-173370">
              <a:lnSpc>
                <a:spcPct val="70000"/>
              </a:lnSpc>
              <a:buFontTx/>
              <a:buChar char="-"/>
              <a:defRPr/>
            </a:pPr>
            <a:r>
              <a:rPr lang="en-US" altLang="en-US" sz="800" dirty="0">
                <a:solidFill>
                  <a:schemeClr val="bg1"/>
                </a:solidFill>
                <a:latin typeface="Arial" pitchFamily="34" charset="0"/>
                <a:ea typeface="Arial Unicode MS" pitchFamily="34" charset="-128"/>
                <a:cs typeface="Arial Unicode MS" pitchFamily="34" charset="-128"/>
              </a:rPr>
              <a:t>BUT THESE Low frequency lesions are prone to be overlooked when they are actually encountered</a:t>
            </a:r>
          </a:p>
          <a:p>
            <a:pPr marL="173370" indent="-173370">
              <a:lnSpc>
                <a:spcPct val="70000"/>
              </a:lnSpc>
              <a:buFontTx/>
              <a:buChar char="-"/>
              <a:defRPr/>
            </a:pPr>
            <a:endParaRPr lang="en-US" altLang="en-US" sz="800" dirty="0">
              <a:solidFill>
                <a:schemeClr val="bg1"/>
              </a:solidFill>
              <a:latin typeface="Arial" pitchFamily="34" charset="0"/>
              <a:ea typeface="Arial Unicode MS" pitchFamily="34" charset="-128"/>
              <a:cs typeface="Arial Unicode MS" pitchFamily="34" charset="-128"/>
            </a:endParaRPr>
          </a:p>
          <a:p>
            <a:pPr>
              <a:lnSpc>
                <a:spcPct val="80000"/>
              </a:lnSpc>
            </a:pPr>
            <a:r>
              <a:rPr lang="en-CA" altLang="en-US" sz="800" dirty="0"/>
              <a:t>TCMR is not usually discussed as a cause of PTCML---but it should be in my opinion</a:t>
            </a:r>
          </a:p>
          <a:p>
            <a:pPr>
              <a:lnSpc>
                <a:spcPct val="80000"/>
              </a:lnSpc>
            </a:pPr>
            <a:r>
              <a:rPr lang="en-CA" altLang="en-US" sz="800" dirty="0"/>
              <a:t>Biopsies with peritubular capillaritis but –</a:t>
            </a:r>
            <a:r>
              <a:rPr lang="en-CA" altLang="en-US" sz="800" dirty="0" err="1"/>
              <a:t>ve</a:t>
            </a:r>
            <a:r>
              <a:rPr lang="en-CA" altLang="en-US" sz="800" dirty="0"/>
              <a:t> C4d and –</a:t>
            </a:r>
            <a:r>
              <a:rPr lang="en-CA" altLang="en-US" sz="800" dirty="0" err="1"/>
              <a:t>ve</a:t>
            </a:r>
            <a:r>
              <a:rPr lang="en-CA" altLang="en-US" sz="800" dirty="0"/>
              <a:t> DSA are not uncommon</a:t>
            </a:r>
          </a:p>
          <a:p>
            <a:pPr>
              <a:lnSpc>
                <a:spcPct val="80000"/>
              </a:lnSpc>
            </a:pPr>
            <a:r>
              <a:rPr lang="en-CA" altLang="en-US" sz="800" dirty="0"/>
              <a:t>These lesions have significant # of T-cells in them on immunohistochemistry,---and it stands to reason that persistent T-cell injury and bm repair HAS THE POTENTIAL to result in PTCML---when A DIAGNOSIS OF ABMR CANNOT BE ESTABLISHED</a:t>
            </a:r>
          </a:p>
        </p:txBody>
      </p:sp>
    </p:spTree>
    <p:extLst>
      <p:ext uri="{BB962C8B-B14F-4D97-AF65-F5344CB8AC3E}">
        <p14:creationId xmlns:p14="http://schemas.microsoft.com/office/powerpoint/2010/main" val="4015082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p</a:t>
            </a:r>
          </a:p>
        </p:txBody>
      </p:sp>
      <p:sp>
        <p:nvSpPr>
          <p:cNvPr id="4" name="Slide Number Placeholder 3"/>
          <p:cNvSpPr>
            <a:spLocks noGrp="1"/>
          </p:cNvSpPr>
          <p:nvPr>
            <p:ph type="sldNum" sz="quarter" idx="5"/>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181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6BE586C-8E81-4E66-9B95-3FA4CF5DDD9E}"/>
              </a:ext>
            </a:extLst>
          </p:cNvPr>
          <p:cNvSpPr>
            <a:spLocks noGrp="1" noRot="1" noChangeAspect="1" noChangeArrowheads="1" noTextEdit="1"/>
          </p:cNvSpPr>
          <p:nvPr>
            <p:ph type="sldImg"/>
          </p:nvPr>
        </p:nvSpPr>
        <p:spPr>
          <a:xfrm>
            <a:off x="1206500" y="704850"/>
            <a:ext cx="4689475" cy="3517900"/>
          </a:xfrm>
          <a:ln w="12700"/>
        </p:spPr>
      </p:sp>
      <p:sp>
        <p:nvSpPr>
          <p:cNvPr id="185347" name="Rectangle 3">
            <a:extLst>
              <a:ext uri="{FF2B5EF4-FFF2-40B4-BE49-F238E27FC236}">
                <a16:creationId xmlns:a16="http://schemas.microsoft.com/office/drawing/2014/main" id="{E107692C-F53B-44FA-ACE3-11D1BAD92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This patient was a Petite 37 </a:t>
            </a:r>
            <a:r>
              <a:rPr kumimoji="0" lang="en-US" altLang="en-US" sz="2800" b="0" i="0" u="none" strike="noStrike" kern="0" cap="none" spc="0" normalizeH="0" baseline="0" noProof="0" dirty="0" err="1">
                <a:ln>
                  <a:noFill/>
                </a:ln>
                <a:solidFill>
                  <a:srgbClr val="F8F8F8"/>
                </a:solidFill>
                <a:effectLst/>
                <a:uLnTx/>
                <a:uFillTx/>
                <a:latin typeface="Arial" panose="020B0604020202020204" pitchFamily="34" charset="0"/>
                <a:ea typeface="+mn-ea"/>
                <a:cs typeface="+mn-cs"/>
              </a:rPr>
              <a:t>yr</a:t>
            </a: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F,  Weighting 45 Kg (99 </a:t>
            </a:r>
            <a:r>
              <a:rPr kumimoji="0" lang="en-US" altLang="en-US" sz="2800" b="0" i="0" u="none" strike="noStrike" kern="0" cap="none" spc="0" normalizeH="0" baseline="0" noProof="0" dirty="0" err="1">
                <a:ln>
                  <a:noFill/>
                </a:ln>
                <a:solidFill>
                  <a:srgbClr val="F8F8F8"/>
                </a:solidFill>
                <a:effectLst/>
                <a:uLnTx/>
                <a:uFillTx/>
                <a:latin typeface="Arial" panose="020B0604020202020204" pitchFamily="34" charset="0"/>
                <a:ea typeface="+mn-ea"/>
                <a:cs typeface="+mn-cs"/>
              </a:rPr>
              <a:t>lb</a:t>
            </a: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She had a High PRA, but was XRM –</a:t>
            </a:r>
            <a:r>
              <a:rPr kumimoji="0" lang="en-US" altLang="en-US" sz="2800" b="0" i="0" u="none" strike="noStrike" kern="0" cap="none" spc="0" normalizeH="0" baseline="0" noProof="0" dirty="0" err="1">
                <a:ln>
                  <a:noFill/>
                </a:ln>
                <a:solidFill>
                  <a:srgbClr val="F8F8F8"/>
                </a:solidFill>
                <a:effectLst/>
                <a:uLnTx/>
                <a:uFillTx/>
                <a:latin typeface="Arial" panose="020B0604020202020204" pitchFamily="34" charset="0"/>
                <a:ea typeface="+mn-ea"/>
                <a:cs typeface="+mn-cs"/>
              </a:rPr>
              <a:t>ve</a:t>
            </a: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and there was No DSA pre-transplant</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She was Discharged on Day 7, with a Stable creatinine 1.3</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The Tac levels were in target range</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A Protocol biopsy was </a:t>
            </a:r>
            <a:r>
              <a:rPr kumimoji="0" lang="en-US" altLang="en-US" sz="2800" b="0" i="0" u="none" strike="noStrike" kern="0" cap="none" spc="0" normalizeH="0" baseline="0" noProof="0" dirty="0" err="1">
                <a:ln>
                  <a:noFill/>
                </a:ln>
                <a:solidFill>
                  <a:srgbClr val="F8F8F8"/>
                </a:solidFill>
                <a:effectLst/>
                <a:uLnTx/>
                <a:uFillTx/>
                <a:latin typeface="Arial" panose="020B0604020202020204" pitchFamily="34" charset="0"/>
                <a:ea typeface="+mn-ea"/>
                <a:cs typeface="+mn-cs"/>
              </a:rPr>
              <a:t>perfomed</a:t>
            </a: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at 3m</a:t>
            </a:r>
          </a:p>
          <a:p>
            <a:endParaRPr lang="en-US" altLang="en-US" dirty="0"/>
          </a:p>
        </p:txBody>
      </p:sp>
    </p:spTree>
    <p:extLst>
      <p:ext uri="{BB962C8B-B14F-4D97-AF65-F5344CB8AC3E}">
        <p14:creationId xmlns:p14="http://schemas.microsoft.com/office/powerpoint/2010/main" val="178373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THE MOST STRIKING CHANGE IN THE BIOPSY WAS GLOMERULITIS.</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The  glomerulitis score was 2, ---total inflammation, I, t, v, </a:t>
            </a:r>
            <a:r>
              <a:rPr kumimoji="0" lang="en-US" sz="1200" b="0" i="0" u="none" strike="noStrike" kern="1200" cap="none" spc="0" normalizeH="0" baseline="0" noProof="0" dirty="0" err="1">
                <a:ln>
                  <a:noFill/>
                </a:ln>
                <a:solidFill>
                  <a:prstClr val="white"/>
                </a:solidFill>
                <a:effectLst/>
                <a:uLnTx/>
                <a:uFillTx/>
                <a:latin typeface="+mn-lt"/>
                <a:ea typeface="+mn-ea"/>
                <a:cs typeface="+mn-cs"/>
              </a:rPr>
              <a:t>ptc</a:t>
            </a:r>
            <a:r>
              <a:rPr kumimoji="0" lang="en-US" sz="1200" b="0" i="0" u="none" strike="noStrike" kern="1200" cap="none" spc="0" normalizeH="0" baseline="0" noProof="0" dirty="0">
                <a:ln>
                  <a:noFill/>
                </a:ln>
                <a:solidFill>
                  <a:prstClr val="white"/>
                </a:solidFill>
                <a:effectLst/>
                <a:uLnTx/>
                <a:uFillTx/>
                <a:latin typeface="+mn-lt"/>
                <a:ea typeface="+mn-ea"/>
                <a:cs typeface="+mn-cs"/>
              </a:rPr>
              <a:t> scores were </a:t>
            </a:r>
            <a:r>
              <a:rPr kumimoji="0" lang="en-US" sz="1200" b="1" i="0" u="sng" strike="noStrike" kern="1200" cap="none" spc="0" normalizeH="0" baseline="0" noProof="0" dirty="0">
                <a:ln>
                  <a:noFill/>
                </a:ln>
                <a:solidFill>
                  <a:prstClr val="white"/>
                </a:solidFill>
                <a:effectLst/>
                <a:uLnTx/>
                <a:uFillTx/>
                <a:latin typeface="+mn-lt"/>
                <a:ea typeface="+mn-ea"/>
                <a:cs typeface="+mn-cs"/>
              </a:rPr>
              <a:t>all Zero3</a:t>
            </a:r>
            <a:endParaRPr kumimoji="0" lang="en-US" sz="1200" b="0"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Times New Roman" charset="0"/>
                <a:ea typeface="+mn-ea"/>
                <a:cs typeface="+mn-cs"/>
              </a:rPr>
              <a:t>T</a:t>
            </a:r>
            <a:r>
              <a:rPr kumimoji="0" lang="en-US" altLang="en-US" sz="1200" b="1" i="0" u="none" strike="noStrike" kern="1200" cap="none" spc="0" normalizeH="0" baseline="0" noProof="0" dirty="0">
                <a:ln>
                  <a:noFill/>
                </a:ln>
                <a:solidFill>
                  <a:prstClr val="white"/>
                </a:solidFill>
                <a:effectLst/>
                <a:uLnTx/>
                <a:uFillTx/>
                <a:latin typeface="Times New Roman" charset="0"/>
                <a:ea typeface="+mn-ea"/>
                <a:cs typeface="+mn-cs"/>
              </a:rPr>
              <a:t>he chronicity scores</a:t>
            </a:r>
            <a:r>
              <a:rPr kumimoji="0" lang="en-US" altLang="en-US" sz="1200" b="0" i="0" u="none" strike="noStrike" kern="1200" cap="none" spc="0" normalizeH="0" baseline="0" noProof="0" dirty="0">
                <a:ln>
                  <a:noFill/>
                </a:ln>
                <a:solidFill>
                  <a:prstClr val="white"/>
                </a:solidFill>
                <a:effectLst/>
                <a:uLnTx/>
                <a:uFillTx/>
                <a:latin typeface="Times New Roman" charset="0"/>
                <a:ea typeface="+mn-ea"/>
                <a:cs typeface="+mn-cs"/>
              </a:rPr>
              <a:t>, ----cg, ci, </a:t>
            </a:r>
            <a:r>
              <a:rPr kumimoji="0" lang="en-US" altLang="en-US" sz="1200" b="0" i="0" u="none" strike="noStrike" kern="1200" cap="none" spc="0" normalizeH="0" baseline="0" noProof="0" dirty="0" err="1">
                <a:ln>
                  <a:noFill/>
                </a:ln>
                <a:solidFill>
                  <a:prstClr val="white"/>
                </a:solidFill>
                <a:effectLst/>
                <a:uLnTx/>
                <a:uFillTx/>
                <a:latin typeface="Times New Roman" charset="0"/>
                <a:ea typeface="+mn-ea"/>
                <a:cs typeface="+mn-cs"/>
              </a:rPr>
              <a:t>ct</a:t>
            </a:r>
            <a:r>
              <a:rPr kumimoji="0" lang="en-US" altLang="en-US" sz="1200" b="0" i="0" u="none" strike="noStrike" kern="1200" cap="none" spc="0" normalizeH="0" baseline="0" noProof="0" dirty="0">
                <a:ln>
                  <a:noFill/>
                </a:ln>
                <a:solidFill>
                  <a:prstClr val="white"/>
                </a:solidFill>
                <a:effectLst/>
                <a:uLnTx/>
                <a:uFillTx/>
                <a:latin typeface="Times New Roman" charset="0"/>
                <a:ea typeface="+mn-ea"/>
                <a:cs typeface="+mn-cs"/>
              </a:rPr>
              <a:t> and cv scores  </a:t>
            </a:r>
            <a:r>
              <a:rPr kumimoji="0" lang="en-US" altLang="en-US" sz="1200" b="1" i="0" u="none" strike="noStrike" kern="1200" cap="none" spc="0" normalizeH="0" baseline="0" noProof="0" dirty="0">
                <a:ln>
                  <a:noFill/>
                </a:ln>
                <a:solidFill>
                  <a:prstClr val="white"/>
                </a:solidFill>
                <a:effectLst/>
                <a:uLnTx/>
                <a:uFillTx/>
                <a:latin typeface="Times New Roman" charset="0"/>
                <a:ea typeface="+mn-ea"/>
                <a:cs typeface="+mn-cs"/>
              </a:rPr>
              <a:t>were also  zero</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Times New Roman" charset="0"/>
                <a:ea typeface="+mn-ea"/>
                <a:cs typeface="+mn-cs"/>
              </a:rPr>
              <a:t>A C4D stain was negative on FFPE</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Times New Roman" charset="0"/>
                <a:ea typeface="+mn-ea"/>
                <a:cs typeface="+mn-cs"/>
              </a:rPr>
              <a:t>DSA was positive with an MFI of 8000</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white"/>
              </a:solidFill>
              <a:effectLst/>
              <a:uLnTx/>
              <a:uFillTx/>
              <a:latin typeface="Times New Roman" charset="0"/>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Times New Roman" charset="0"/>
                <a:ea typeface="+mn-ea"/>
                <a:cs typeface="+mn-cs"/>
              </a:rPr>
              <a:t>The best diagnosis is subclinical c4d negative ABMR (though strictly </a:t>
            </a:r>
            <a:r>
              <a:rPr kumimoji="0" lang="en-US" altLang="en-US" sz="1200" b="1" i="0" u="none" strike="noStrike" kern="1200" cap="none" spc="0" normalizeH="0" baseline="0" noProof="0" dirty="0" err="1">
                <a:ln>
                  <a:noFill/>
                </a:ln>
                <a:solidFill>
                  <a:prstClr val="white"/>
                </a:solidFill>
                <a:effectLst/>
                <a:uLnTx/>
                <a:uFillTx/>
                <a:latin typeface="Times New Roman" charset="0"/>
                <a:ea typeface="+mn-ea"/>
                <a:cs typeface="+mn-cs"/>
              </a:rPr>
              <a:t>em</a:t>
            </a:r>
            <a:r>
              <a:rPr kumimoji="0" lang="en-US" altLang="en-US" sz="1200" b="1" i="0" u="none" strike="noStrike" kern="1200" cap="none" spc="0" normalizeH="0" baseline="0" noProof="0" dirty="0">
                <a:ln>
                  <a:noFill/>
                </a:ln>
                <a:solidFill>
                  <a:prstClr val="white"/>
                </a:solidFill>
                <a:effectLst/>
                <a:uLnTx/>
                <a:uFillTx/>
                <a:latin typeface="Times New Roman" charset="0"/>
                <a:ea typeface="+mn-ea"/>
                <a:cs typeface="+mn-cs"/>
              </a:rPr>
              <a:t> is needed to r/o other diseases such as membranoproliferative glomerulonephritis and thrombotic microangiopathy (though unlikely given the cause of </a:t>
            </a:r>
            <a:r>
              <a:rPr kumimoji="0" lang="en-US" altLang="en-US" sz="1200" b="1" i="0" u="none" strike="noStrike" kern="1200" cap="none" spc="0" normalizeH="0" baseline="0" noProof="0" dirty="0" err="1">
                <a:ln>
                  <a:noFill/>
                </a:ln>
                <a:solidFill>
                  <a:prstClr val="white"/>
                </a:solidFill>
                <a:effectLst/>
                <a:uLnTx/>
                <a:uFillTx/>
                <a:latin typeface="Times New Roman" charset="0"/>
                <a:ea typeface="+mn-ea"/>
                <a:cs typeface="+mn-cs"/>
              </a:rPr>
              <a:t>eskd</a:t>
            </a:r>
            <a:r>
              <a:rPr kumimoji="0" lang="en-US" altLang="en-US" sz="1200" b="1" i="0" u="none" strike="noStrike" kern="1200" cap="none" spc="0" normalizeH="0" baseline="0" noProof="0" dirty="0">
                <a:ln>
                  <a:noFill/>
                </a:ln>
                <a:solidFill>
                  <a:prstClr val="white"/>
                </a:solidFill>
                <a:effectLst/>
                <a:uLnTx/>
                <a:uFillTx/>
                <a:latin typeface="Times New Roman" charset="0"/>
                <a:ea typeface="+mn-ea"/>
                <a:cs typeface="+mn-cs"/>
              </a:rPr>
              <a:t> was </a:t>
            </a:r>
            <a:r>
              <a:rPr kumimoji="0" lang="en-US" altLang="en-US" sz="1200" b="1" i="0" u="none" strike="noStrike" kern="1200" cap="none" spc="0" normalizeH="0" baseline="0" noProof="0" dirty="0" err="1">
                <a:ln>
                  <a:noFill/>
                </a:ln>
                <a:solidFill>
                  <a:prstClr val="white"/>
                </a:solidFill>
                <a:effectLst/>
                <a:uLnTx/>
                <a:uFillTx/>
                <a:latin typeface="Times New Roman" charset="0"/>
                <a:ea typeface="+mn-ea"/>
                <a:cs typeface="+mn-cs"/>
              </a:rPr>
              <a:t>pckd</a:t>
            </a:r>
            <a:endParaRPr kumimoji="0" lang="en-US" altLang="en-US" sz="1200" b="1" i="0" u="none" strike="noStrike" kern="1200" cap="none" spc="0" normalizeH="0" baseline="0" noProof="0" dirty="0">
              <a:ln>
                <a:noFill/>
              </a:ln>
              <a:solidFill>
                <a:prstClr val="white"/>
              </a:solidFill>
              <a:effectLst/>
              <a:uLnTx/>
              <a:uFillTx/>
              <a:latin typeface="Times New Roman" charset="0"/>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imes New Roman" charset="0"/>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sz="1200" dirty="0">
                <a:solidFill>
                  <a:schemeClr val="bg1"/>
                </a:solidFill>
              </a:rPr>
              <a:t>xxxxxxxxxxxxxxxxxxxxxxxxxxxxxxxxxxx</a:t>
            </a:r>
          </a:p>
          <a:p>
            <a:pPr marL="0" marR="0" lvl="0" indent="0" algn="l" defTabSz="914116" rtl="0" eaLnBrk="1" fontAlgn="auto" latinLnBrk="0" hangingPunct="1">
              <a:lnSpc>
                <a:spcPct val="100000"/>
              </a:lnSpc>
              <a:spcBef>
                <a:spcPts val="0"/>
              </a:spcBef>
              <a:spcAft>
                <a:spcPts val="0"/>
              </a:spcAft>
              <a:buClrTx/>
              <a:buSzTx/>
              <a:buFontTx/>
              <a:buNone/>
              <a:tabLst/>
              <a:defRPr/>
            </a:pPr>
            <a:r>
              <a:rPr lang="en-US" sz="1200" dirty="0">
                <a:solidFill>
                  <a:schemeClr val="bg1"/>
                </a:solidFill>
              </a:rPr>
              <a:t>I WILL NOW PRESENT SOME BIOPSIES WITH MVI,</a:t>
            </a:r>
            <a:r>
              <a:rPr lang="en-US" sz="1200" baseline="0" dirty="0">
                <a:solidFill>
                  <a:schemeClr val="bg1"/>
                </a:solidFill>
              </a:rPr>
              <a:t> ------</a:t>
            </a:r>
            <a:r>
              <a:rPr lang="en-US" sz="1200" b="1" u="sng" baseline="0" dirty="0">
                <a:solidFill>
                  <a:schemeClr val="bg1"/>
                </a:solidFill>
              </a:rPr>
              <a:t>without </a:t>
            </a:r>
            <a:r>
              <a:rPr lang="en-US" sz="1200" baseline="0" dirty="0">
                <a:solidFill>
                  <a:schemeClr val="bg1"/>
                </a:solidFill>
              </a:rPr>
              <a:t>the </a:t>
            </a:r>
            <a:r>
              <a:rPr lang="en-US" sz="1200" b="1" u="sng" baseline="0" dirty="0">
                <a:solidFill>
                  <a:schemeClr val="bg1"/>
                </a:solidFill>
              </a:rPr>
              <a:t>C4d and DSA criteria </a:t>
            </a:r>
            <a:r>
              <a:rPr lang="en-US" sz="1200" baseline="0" dirty="0">
                <a:solidFill>
                  <a:schemeClr val="bg1"/>
                </a:solidFill>
              </a:rPr>
              <a:t>for ABMR------Being </a:t>
            </a:r>
            <a:r>
              <a:rPr lang="en-US" sz="1200" b="1" baseline="0" dirty="0">
                <a:solidFill>
                  <a:schemeClr val="bg1"/>
                </a:solidFill>
              </a:rPr>
              <a:t>Clearly Fulfilled</a:t>
            </a:r>
            <a:r>
              <a:rPr lang="en-US" sz="1200" baseline="0" dirty="0">
                <a:solidFill>
                  <a:schemeClr val="bg1"/>
                </a:solidFill>
              </a:rPr>
              <a:t>.----------THESE ARE </a:t>
            </a:r>
            <a:r>
              <a:rPr lang="en-US" sz="1200" b="1" u="sng" baseline="0" dirty="0">
                <a:solidFill>
                  <a:schemeClr val="bg1"/>
                </a:solidFill>
              </a:rPr>
              <a:t>HYPOTHETICAL CONSTRUCTS </a:t>
            </a:r>
            <a:r>
              <a:rPr lang="en-US" sz="1200" baseline="0" dirty="0">
                <a:solidFill>
                  <a:schemeClr val="bg1"/>
                </a:solidFill>
              </a:rPr>
              <a:t>meant to </a:t>
            </a:r>
            <a:r>
              <a:rPr lang="en-US" sz="1200" b="1" baseline="0" dirty="0">
                <a:solidFill>
                  <a:schemeClr val="bg1"/>
                </a:solidFill>
              </a:rPr>
              <a:t>engender discussion-</a:t>
            </a:r>
            <a:r>
              <a:rPr lang="en-US" sz="1200" baseline="0" dirty="0">
                <a:solidFill>
                  <a:schemeClr val="bg1"/>
                </a:solidFill>
              </a:rPr>
              <a:t>--about how these cases </a:t>
            </a:r>
            <a:r>
              <a:rPr lang="en-US" sz="1200" b="1" baseline="0" dirty="0">
                <a:solidFill>
                  <a:schemeClr val="bg1"/>
                </a:solidFill>
              </a:rPr>
              <a:t>should be managed--------</a:t>
            </a:r>
            <a:r>
              <a:rPr lang="en-US" sz="1200" baseline="0" dirty="0">
                <a:solidFill>
                  <a:schemeClr val="bg1"/>
                </a:solidFill>
              </a:rPr>
              <a:t>Here is a </a:t>
            </a:r>
            <a:r>
              <a:rPr lang="en-US" sz="1200" dirty="0">
                <a:solidFill>
                  <a:schemeClr val="bg1"/>
                </a:solidFill>
              </a:rPr>
              <a:t>Biopsy at 1yr, ---performed for rising creatinine of 4.0, ---</a:t>
            </a:r>
          </a:p>
          <a:p>
            <a:pPr marL="0" marR="0" lvl="0" indent="0" algn="l" defTabSz="914116"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a:t>
            </a:r>
            <a:r>
              <a:rPr lang="en-US" sz="1200" b="1" dirty="0">
                <a:solidFill>
                  <a:schemeClr val="bg1"/>
                </a:solidFill>
              </a:rPr>
              <a:t>Frozen</a:t>
            </a:r>
            <a:r>
              <a:rPr lang="en-US" sz="1200" dirty="0">
                <a:solidFill>
                  <a:schemeClr val="bg1"/>
                </a:solidFill>
              </a:rPr>
              <a:t> tissue C4d showed </a:t>
            </a:r>
            <a:r>
              <a:rPr lang="en-US" sz="1200" b="1" dirty="0">
                <a:solidFill>
                  <a:schemeClr val="bg1"/>
                </a:solidFill>
              </a:rPr>
              <a:t>a cluster of 5 +</a:t>
            </a:r>
            <a:r>
              <a:rPr lang="en-US" sz="1200" b="1" dirty="0" err="1">
                <a:solidFill>
                  <a:schemeClr val="bg1"/>
                </a:solidFill>
              </a:rPr>
              <a:t>ve</a:t>
            </a:r>
            <a:r>
              <a:rPr lang="en-US" sz="1200" b="1" dirty="0">
                <a:solidFill>
                  <a:schemeClr val="bg1"/>
                </a:solidFill>
              </a:rPr>
              <a:t> capillaries </a:t>
            </a:r>
            <a:r>
              <a:rPr lang="en-US" sz="1200" dirty="0">
                <a:solidFill>
                  <a:schemeClr val="bg1"/>
                </a:solidFill>
              </a:rPr>
              <a:t>--but the </a:t>
            </a:r>
            <a:r>
              <a:rPr lang="en-US" sz="1200" b="1" dirty="0">
                <a:solidFill>
                  <a:schemeClr val="bg1"/>
                </a:solidFill>
              </a:rPr>
              <a:t>% area affected was </a:t>
            </a:r>
            <a:r>
              <a:rPr lang="en-US" sz="1200" b="1" baseline="0" dirty="0">
                <a:solidFill>
                  <a:schemeClr val="bg1"/>
                </a:solidFill>
              </a:rPr>
              <a:t>&lt;10%, ---</a:t>
            </a:r>
            <a:r>
              <a:rPr lang="en-US" sz="1200" baseline="0" dirty="0">
                <a:solidFill>
                  <a:schemeClr val="bg1"/>
                </a:solidFill>
              </a:rPr>
              <a:t>which is </a:t>
            </a:r>
            <a:r>
              <a:rPr lang="en-US" sz="1200" b="1" baseline="0" dirty="0">
                <a:solidFill>
                  <a:schemeClr val="bg1"/>
                </a:solidFill>
              </a:rPr>
              <a:t>technically negative-------</a:t>
            </a:r>
            <a:r>
              <a:rPr lang="en-US" sz="1200" baseline="0" dirty="0">
                <a:solidFill>
                  <a:schemeClr val="bg1"/>
                </a:solidFill>
              </a:rPr>
              <a:t>A DSA was found with an </a:t>
            </a:r>
            <a:r>
              <a:rPr lang="en-US" sz="1200" b="1" baseline="0" dirty="0">
                <a:solidFill>
                  <a:schemeClr val="bg1"/>
                </a:solidFill>
              </a:rPr>
              <a:t>MFI of 500</a:t>
            </a:r>
            <a:r>
              <a:rPr lang="en-US" sz="1200" baseline="0" dirty="0">
                <a:solidFill>
                  <a:schemeClr val="bg1"/>
                </a:solidFill>
              </a:rPr>
              <a:t>, ----which is below our diagnostic cut off of 1000-----------</a:t>
            </a:r>
            <a:r>
              <a:rPr lang="en-US" sz="1200" b="1" u="sng" baseline="0" dirty="0">
                <a:solidFill>
                  <a:schemeClr val="bg1"/>
                </a:solidFill>
              </a:rPr>
              <a:t>A</a:t>
            </a:r>
            <a:r>
              <a:rPr lang="en-US" sz="1200" b="1" u="sng" dirty="0">
                <a:solidFill>
                  <a:schemeClr val="bg1"/>
                </a:solidFill>
              </a:rPr>
              <a:t>ngiotensin</a:t>
            </a:r>
            <a:r>
              <a:rPr lang="en-US" sz="1200" b="1" u="sng" baseline="0" dirty="0">
                <a:solidFill>
                  <a:schemeClr val="bg1"/>
                </a:solidFill>
              </a:rPr>
              <a:t> II-- </a:t>
            </a:r>
            <a:r>
              <a:rPr lang="en-US" sz="1200" u="sng" baseline="0" dirty="0">
                <a:solidFill>
                  <a:schemeClr val="bg1"/>
                </a:solidFill>
              </a:rPr>
              <a:t>type 1 receptor antibody </a:t>
            </a:r>
            <a:r>
              <a:rPr lang="en-US" sz="1200" baseline="0" dirty="0">
                <a:solidFill>
                  <a:schemeClr val="bg1"/>
                </a:solidFill>
              </a:rPr>
              <a:t>was tested and found to be negative.</a:t>
            </a:r>
          </a:p>
          <a:p>
            <a:pPr marL="0" marR="0" lvl="0" indent="0" algn="l" defTabSz="914116"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rPr>
              <a:t>THE PHOTOMICROGRAPH SHOWS THAT  THE MOST STRIKING CHANGE IN THE BIOPSY WAS GLOMERULITIS.</a:t>
            </a:r>
          </a:p>
          <a:p>
            <a:pPr marL="0" marR="0" lvl="0" indent="0" algn="l" defTabSz="914116"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rPr>
              <a:t>The  glomerulitis, ---total inflammation, -- i and t scores were </a:t>
            </a:r>
            <a:r>
              <a:rPr lang="en-US" sz="1200" b="1" u="sng" baseline="0" dirty="0">
                <a:solidFill>
                  <a:schemeClr val="bg1"/>
                </a:solidFill>
              </a:rPr>
              <a:t>all 3</a:t>
            </a:r>
            <a:r>
              <a:rPr lang="en-US" sz="1200" b="1" u="none" baseline="0" dirty="0">
                <a:solidFill>
                  <a:schemeClr val="bg1"/>
                </a:solidFill>
              </a:rPr>
              <a:t>, -----</a:t>
            </a:r>
            <a:r>
              <a:rPr lang="en-US" sz="1200" baseline="0" dirty="0">
                <a:solidFill>
                  <a:schemeClr val="bg1"/>
                </a:solidFill>
              </a:rPr>
              <a:t>The v score was zero, -------the </a:t>
            </a:r>
            <a:r>
              <a:rPr lang="en-US" sz="1200" baseline="0" dirty="0" err="1">
                <a:solidFill>
                  <a:schemeClr val="bg1"/>
                </a:solidFill>
              </a:rPr>
              <a:t>ptc</a:t>
            </a:r>
            <a:r>
              <a:rPr lang="en-US" sz="1200" baseline="0" dirty="0">
                <a:solidFill>
                  <a:schemeClr val="bg1"/>
                </a:solidFill>
              </a:rPr>
              <a:t> score was 2</a:t>
            </a: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1200" baseline="0" dirty="0">
                <a:solidFill>
                  <a:schemeClr val="bg1"/>
                </a:solidFill>
                <a:latin typeface="Times New Roman" charset="0"/>
              </a:rPr>
              <a:t>As for </a:t>
            </a:r>
            <a:r>
              <a:rPr lang="en-US" altLang="en-US" sz="1200" b="1" baseline="0" dirty="0">
                <a:solidFill>
                  <a:schemeClr val="bg1"/>
                </a:solidFill>
                <a:latin typeface="Times New Roman" charset="0"/>
              </a:rPr>
              <a:t>the chronicity scores</a:t>
            </a:r>
            <a:r>
              <a:rPr lang="en-US" altLang="en-US" sz="1200" baseline="0" dirty="0">
                <a:solidFill>
                  <a:schemeClr val="bg1"/>
                </a:solidFill>
                <a:latin typeface="Times New Roman" charset="0"/>
              </a:rPr>
              <a:t>, ----cg, ci, </a:t>
            </a:r>
            <a:r>
              <a:rPr lang="en-US" altLang="en-US" sz="1200" baseline="0" dirty="0" err="1">
                <a:solidFill>
                  <a:schemeClr val="bg1"/>
                </a:solidFill>
                <a:latin typeface="Times New Roman" charset="0"/>
              </a:rPr>
              <a:t>ct</a:t>
            </a:r>
            <a:r>
              <a:rPr lang="en-US" altLang="en-US" sz="1200" baseline="0" dirty="0">
                <a:solidFill>
                  <a:schemeClr val="bg1"/>
                </a:solidFill>
                <a:latin typeface="Times New Roman" charset="0"/>
              </a:rPr>
              <a:t> and cv scores  </a:t>
            </a:r>
            <a:r>
              <a:rPr lang="en-US" altLang="en-US" sz="1200" b="1" baseline="0" dirty="0">
                <a:solidFill>
                  <a:schemeClr val="bg1"/>
                </a:solidFill>
                <a:latin typeface="Times New Roman" charset="0"/>
              </a:rPr>
              <a:t>were all zero</a:t>
            </a:r>
            <a:endParaRPr lang="en-US" altLang="en-US" b="1" dirty="0">
              <a:latin typeface="Times New Roman" charset="0"/>
            </a:endParaRPr>
          </a:p>
          <a:p>
            <a:r>
              <a:rPr lang="en-US" altLang="en-US" dirty="0">
                <a:latin typeface="Times New Roman" charset="0"/>
              </a:rPr>
              <a:t>OPINIONS</a:t>
            </a:r>
            <a:r>
              <a:rPr lang="en-US" altLang="en-US" baseline="0" dirty="0">
                <a:latin typeface="Times New Roman" charset="0"/>
              </a:rPr>
              <a:t> ON WHAT THIS CASE REPRESENTS ARE WELCOME-----YOU CAN USE THE CHAT BOX----</a:t>
            </a:r>
          </a:p>
          <a:p>
            <a:endParaRPr lang="en-US" altLang="en-US" baseline="0" dirty="0">
              <a:latin typeface="Times New Roman" charset="0"/>
            </a:endParaRPr>
          </a:p>
          <a:p>
            <a:r>
              <a:rPr lang="en-US" altLang="en-US" baseline="0" dirty="0">
                <a:latin typeface="Times New Roman" charset="0"/>
              </a:rPr>
              <a:t>BUT </a:t>
            </a:r>
            <a:r>
              <a:rPr lang="en-US" altLang="en-US" b="1" baseline="0" dirty="0">
                <a:latin typeface="Times New Roman" charset="0"/>
              </a:rPr>
              <a:t>MY OPINION </a:t>
            </a:r>
            <a:r>
              <a:rPr lang="en-US" altLang="en-US" baseline="0" dirty="0">
                <a:latin typeface="Times New Roman" charset="0"/>
              </a:rPr>
              <a:t>IS THAT THIS BIOPSY IS </a:t>
            </a:r>
            <a:r>
              <a:rPr lang="en-US" altLang="en-US" b="1" baseline="0" dirty="0">
                <a:latin typeface="Times New Roman" charset="0"/>
              </a:rPr>
              <a:t>ESSENTIALLY</a:t>
            </a:r>
            <a:r>
              <a:rPr lang="en-US" altLang="en-US" baseline="0" dirty="0">
                <a:latin typeface="Times New Roman" charset="0"/>
              </a:rPr>
              <a:t> an ACUTE OR ACTIVE ABMR</a:t>
            </a:r>
          </a:p>
          <a:p>
            <a:r>
              <a:rPr lang="en-US" altLang="en-US" baseline="0" dirty="0">
                <a:latin typeface="Times New Roman" charset="0"/>
              </a:rPr>
              <a:t>By way of explanation---C4d staining can be very focal---and as long as </a:t>
            </a:r>
            <a:r>
              <a:rPr lang="en-US" altLang="en-US" b="1" baseline="0" dirty="0">
                <a:latin typeface="Times New Roman" charset="0"/>
              </a:rPr>
              <a:t>a definite positive cluster </a:t>
            </a:r>
            <a:r>
              <a:rPr lang="en-US" altLang="en-US" baseline="0" dirty="0">
                <a:latin typeface="Times New Roman" charset="0"/>
              </a:rPr>
              <a:t>is present-----</a:t>
            </a:r>
            <a:r>
              <a:rPr lang="en-US" altLang="en-US" b="1" baseline="0" dirty="0">
                <a:latin typeface="Times New Roman" charset="0"/>
              </a:rPr>
              <a:t>insisting on the PURELY ARBITRARY </a:t>
            </a:r>
            <a:r>
              <a:rPr lang="en-US" altLang="en-US" baseline="0" dirty="0">
                <a:latin typeface="Times New Roman" charset="0"/>
              </a:rPr>
              <a:t>threshold of 10% for frozen tissue----does not sound logical to me</a:t>
            </a:r>
          </a:p>
          <a:p>
            <a:r>
              <a:rPr lang="en-US" altLang="en-US" baseline="0" dirty="0">
                <a:latin typeface="Times New Roman" charset="0"/>
              </a:rPr>
              <a:t>Similarly the low MFI for the DSA ---may in fact reflect </a:t>
            </a:r>
            <a:r>
              <a:rPr lang="en-US" altLang="en-US" b="1" baseline="0" dirty="0">
                <a:latin typeface="Times New Roman" charset="0"/>
              </a:rPr>
              <a:t>adsorption of the antibody </a:t>
            </a:r>
            <a:r>
              <a:rPr lang="en-US" altLang="en-US" baseline="0" dirty="0">
                <a:latin typeface="Times New Roman" charset="0"/>
              </a:rPr>
              <a:t>to -----</a:t>
            </a:r>
            <a:r>
              <a:rPr lang="en-US" altLang="en-US" b="1" baseline="0" dirty="0">
                <a:latin typeface="Times New Roman" charset="0"/>
              </a:rPr>
              <a:t>areas of the graft that were not sampled well </a:t>
            </a:r>
            <a:r>
              <a:rPr lang="en-US" altLang="en-US" baseline="0" dirty="0">
                <a:latin typeface="Times New Roman" charset="0"/>
              </a:rPr>
              <a:t>by the biopsy-----------</a:t>
            </a:r>
            <a:r>
              <a:rPr lang="en-US" altLang="en-US" dirty="0">
                <a:latin typeface="Times New Roman" charset="0"/>
              </a:rPr>
              <a:t>A VARIATION</a:t>
            </a:r>
            <a:r>
              <a:rPr lang="en-US" altLang="en-US" baseline="0" dirty="0">
                <a:latin typeface="Times New Roman" charset="0"/>
              </a:rPr>
              <a:t> OF THIS CASE COULD BE CREATED WITH A NEW G2 FIGURE: </a:t>
            </a:r>
            <a:r>
              <a:rPr lang="en-US" altLang="en-US" dirty="0">
                <a:latin typeface="Times New Roman" charset="0"/>
              </a:rPr>
              <a:t> g2, DSA 5000, c4d on fs IS CLUSTER BUT &lt;10%-------2013 ABMR criteria</a:t>
            </a:r>
            <a:r>
              <a:rPr lang="en-US" altLang="en-US" baseline="0" dirty="0">
                <a:latin typeface="Times New Roman" charset="0"/>
              </a:rPr>
              <a:t> BASED ON PROGNOSTIC CONSIDERATIONS ALONE. Banff Consensus is not implying mechanistic correctness</a:t>
            </a:r>
            <a:endParaRPr lang="en-US" altLang="en-US" dirty="0">
              <a:latin typeface="Times New Roman" charset="0"/>
            </a:endParaRPr>
          </a:p>
          <a:p>
            <a:r>
              <a:rPr lang="en-US" altLang="en-US" dirty="0">
                <a:latin typeface="Times New Roman" charset="0"/>
              </a:rPr>
              <a:t>In my opinion molecular diagnostics detection of ENDATs or NK cell transcripts would not change the interpretation. It would be quite compatible with T-cells causing the lesion in a small proportion of biopsies </a:t>
            </a:r>
          </a:p>
          <a:p>
            <a:r>
              <a:rPr lang="en-US" altLang="en-US" dirty="0">
                <a:latin typeface="Times New Roman" charset="0"/>
              </a:rPr>
              <a:t>(yes </a:t>
            </a:r>
            <a:r>
              <a:rPr lang="en-US" altLang="en-US" dirty="0" err="1">
                <a:latin typeface="Times New Roman" charset="0"/>
              </a:rPr>
              <a:t>isol</a:t>
            </a:r>
            <a:r>
              <a:rPr lang="en-US" altLang="en-US" dirty="0">
                <a:latin typeface="Times New Roman" charset="0"/>
              </a:rPr>
              <a:t> glomerulitis like this is rare, but T-cells in ABMR are common)</a:t>
            </a:r>
          </a:p>
          <a:p>
            <a:r>
              <a:rPr lang="en-US" altLang="en-US" dirty="0">
                <a:latin typeface="Times New Roman" charset="0"/>
              </a:rPr>
              <a:t> and </a:t>
            </a:r>
            <a:r>
              <a:rPr lang="en-US" altLang="en-US" dirty="0" err="1">
                <a:latin typeface="Times New Roman" charset="0"/>
              </a:rPr>
              <a:t>DSA</a:t>
            </a:r>
            <a:r>
              <a:rPr lang="en-US" altLang="en-US" dirty="0">
                <a:latin typeface="Times New Roman" charset="0"/>
              </a:rPr>
              <a:t> tests negative both before and after the biopsy; MICA and Angiotensin II type  1 receptor antibodies (A-ii-T1R)</a:t>
            </a:r>
          </a:p>
          <a:p>
            <a:r>
              <a:rPr lang="en-US" altLang="en-US" dirty="0" err="1">
                <a:latin typeface="Times New Roman" charset="0"/>
              </a:rPr>
              <a:t>xxxxxxxxxxxxxxxxxxxxxxxxxxxxxxxx</a:t>
            </a:r>
            <a:endParaRPr lang="en-US" altLang="en-US" dirty="0">
              <a:latin typeface="Times New Roman" charset="0"/>
            </a:endParaRPr>
          </a:p>
        </p:txBody>
      </p:sp>
    </p:spTree>
    <p:extLst>
      <p:ext uri="{BB962C8B-B14F-4D97-AF65-F5344CB8AC3E}">
        <p14:creationId xmlns:p14="http://schemas.microsoft.com/office/powerpoint/2010/main" val="27472636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mn-lt"/>
                <a:ea typeface="+mn-ea"/>
                <a:cs typeface="+mn-cs"/>
              </a:rPr>
              <a:t>Here is another similar case with a slight twist</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rPr>
              <a:t>Banff scores were the same as in the last biopsy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a:ea typeface="+mn-ea"/>
                <a:cs typeface="+mn-cs"/>
              </a:rPr>
              <a:t>FFPE biopsy was scored as </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C4d1: due to the presence of a single cluster of positive PTCs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DSA: negative </a:t>
            </a:r>
            <a:endPar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charset="0"/>
                <a:ea typeface="+mn-ea"/>
                <a:cs typeface="Arial" charset="0"/>
              </a:rPr>
              <a:t>Diagnosis: Subclinical C4d + DSA negative ABMR</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dirty="0">
              <a:latin typeface="Times New Roman" charset="0"/>
            </a:endParaRPr>
          </a:p>
        </p:txBody>
      </p:sp>
    </p:spTree>
    <p:extLst>
      <p:ext uri="{BB962C8B-B14F-4D97-AF65-F5344CB8AC3E}">
        <p14:creationId xmlns:p14="http://schemas.microsoft.com/office/powerpoint/2010/main" val="1000780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a:extLst>
              <a:ext uri="{FF2B5EF4-FFF2-40B4-BE49-F238E27FC236}">
                <a16:creationId xmlns:a16="http://schemas.microsoft.com/office/drawing/2014/main" id="{D029B828-AD36-4E77-9704-326E05A6D135}"/>
              </a:ext>
            </a:extLst>
          </p:cNvPr>
          <p:cNvSpPr>
            <a:spLocks noGrp="1" noRot="1" noChangeAspect="1" noTextEdit="1"/>
          </p:cNvSpPr>
          <p:nvPr>
            <p:ph type="sldImg"/>
          </p:nvPr>
        </p:nvSpPr>
        <p:spPr>
          <a:ln/>
        </p:spPr>
      </p:sp>
      <p:sp>
        <p:nvSpPr>
          <p:cNvPr id="434179" name="Notes Placeholder 2">
            <a:extLst>
              <a:ext uri="{FF2B5EF4-FFF2-40B4-BE49-F238E27FC236}">
                <a16:creationId xmlns:a16="http://schemas.microsoft.com/office/drawing/2014/main" id="{F67CB3B2-5AF4-4BF2-A705-EFEB503192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  These biopsies offer the opportunity of discussing the </a:t>
            </a:r>
            <a:r>
              <a:rPr lang="en-US" altLang="en-US" baseline="0" dirty="0"/>
              <a:t>entity of C4d negative &amp; DSA negative ABMR:</a:t>
            </a:r>
            <a:endParaRPr lang="en-US" altLang="en-US" dirty="0"/>
          </a:p>
          <a:p>
            <a:endParaRPr lang="en-US" altLang="en-US" dirty="0"/>
          </a:p>
          <a:p>
            <a:pPr marL="0" indent="0" defTabSz="924641" eaLnBrk="1" hangingPunct="1">
              <a:spcBef>
                <a:spcPct val="0"/>
              </a:spcBef>
              <a:buFontTx/>
              <a:buNone/>
              <a:defRPr/>
            </a:pPr>
            <a:r>
              <a:rPr lang="en-US" altLang="en-US" dirty="0">
                <a:solidFill>
                  <a:srgbClr val="FFFFFF"/>
                </a:solidFill>
                <a:latin typeface="Arial" pitchFamily="34" charset="0"/>
                <a:ea typeface="MS PGothic" pitchFamily="34" charset="-128"/>
              </a:rPr>
              <a:t>1/10</a:t>
            </a:r>
            <a:r>
              <a:rPr lang="en-US" altLang="en-US" baseline="30000" dirty="0">
                <a:solidFill>
                  <a:srgbClr val="FFFFFF"/>
                </a:solidFill>
                <a:latin typeface="Arial" pitchFamily="34" charset="0"/>
                <a:ea typeface="MS PGothic" pitchFamily="34" charset="-128"/>
              </a:rPr>
              <a:t>th</a:t>
            </a:r>
            <a:r>
              <a:rPr lang="en-US" altLang="en-US" dirty="0">
                <a:solidFill>
                  <a:srgbClr val="FFFFFF"/>
                </a:solidFill>
                <a:latin typeface="Arial" pitchFamily="34" charset="0"/>
                <a:ea typeface="MS PGothic" pitchFamily="34" charset="-128"/>
              </a:rPr>
              <a:t> – </a:t>
            </a:r>
            <a:r>
              <a:rPr lang="en-US" altLang="en-US" dirty="0">
                <a:solidFill>
                  <a:schemeClr val="tx1"/>
                </a:solidFill>
                <a:latin typeface="Arial" pitchFamily="34" charset="0"/>
                <a:ea typeface="MS PGothic" pitchFamily="34" charset="-128"/>
              </a:rPr>
              <a:t>2/3rds of bxs with </a:t>
            </a:r>
            <a:r>
              <a:rPr lang="en-US" altLang="en-US" b="1" dirty="0">
                <a:solidFill>
                  <a:schemeClr val="tx1"/>
                </a:solidFill>
                <a:latin typeface="Arial" pitchFamily="34" charset="0"/>
                <a:ea typeface="MS PGothic" pitchFamily="34" charset="-128"/>
              </a:rPr>
              <a:t>positive DSA, </a:t>
            </a:r>
            <a:r>
              <a:rPr lang="en-US" altLang="en-US" dirty="0">
                <a:solidFill>
                  <a:schemeClr val="tx1"/>
                </a:solidFill>
                <a:latin typeface="Arial" pitchFamily="34" charset="0"/>
                <a:ea typeface="MS PGothic" pitchFamily="34" charset="-128"/>
              </a:rPr>
              <a:t>g, </a:t>
            </a:r>
            <a:r>
              <a:rPr lang="en-US" altLang="en-US" dirty="0" err="1">
                <a:solidFill>
                  <a:schemeClr val="tx1"/>
                </a:solidFill>
                <a:latin typeface="Arial" pitchFamily="34" charset="0"/>
                <a:ea typeface="MS PGothic" pitchFamily="34" charset="-128"/>
              </a:rPr>
              <a:t>ptc</a:t>
            </a:r>
            <a:r>
              <a:rPr lang="en-US" altLang="en-US" dirty="0">
                <a:solidFill>
                  <a:schemeClr val="tx1"/>
                </a:solidFill>
                <a:latin typeface="Arial" pitchFamily="34" charset="0"/>
                <a:ea typeface="MS PGothic" pitchFamily="34" charset="-128"/>
              </a:rPr>
              <a:t>, cg lesions from DSA are </a:t>
            </a:r>
            <a:r>
              <a:rPr lang="en-US" altLang="en-US" b="1" dirty="0">
                <a:solidFill>
                  <a:schemeClr val="tx1"/>
                </a:solidFill>
                <a:latin typeface="Arial" pitchFamily="34" charset="0"/>
                <a:ea typeface="MS PGothic" pitchFamily="34" charset="-128"/>
              </a:rPr>
              <a:t>negative for C4d</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Arial" pitchFamily="34" charset="0"/>
              <a:ea typeface="MS PGothic" pitchFamily="34"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The higher range I am quoting PARTLY reflects--An Inflated incidence reported in older studies which discounted by C4d1+ &amp; 2+ staining can classified them as c4d negative  (but chronic active  ABMR series are also liable to be c4d negative)</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In thinking about these cases, one consideration is that C4d may be negative because it is below the limit of detection –or--- that we have a biopsy with extensive loss of peritubular capillaries </a:t>
            </a:r>
            <a:r>
              <a:rPr kumimoji="0" lang="en-US" altLang="en-US" sz="28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eg</a:t>
            </a: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due to severe injury  </a:t>
            </a:r>
          </a:p>
          <a:p>
            <a:pPr marL="342900" marR="0" lvl="0" indent="-342900" algn="l" defTabSz="685800" rtl="0" eaLnBrk="1" fontAlgn="base" latinLnBrk="0" hangingPunct="1">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Ab can directly affect endothelial function without activating complement</a:t>
            </a:r>
          </a:p>
          <a:p>
            <a:pPr marL="342900" marR="0" lvl="0" indent="-342900" algn="l" defTabSz="685800" rtl="0" eaLnBrk="1" fontAlgn="base" latinLnBrk="0" hangingPunct="1">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If DSA false positive: must also consider </a:t>
            </a:r>
            <a:r>
              <a:rPr kumimoji="0" lang="en-US" altLang="en-US" sz="28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nHLA</a:t>
            </a: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antibody or other  </a:t>
            </a:r>
            <a:r>
              <a:rPr kumimoji="0" lang="en-US" altLang="en-US" sz="28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endoth</a:t>
            </a: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injury (TCMR, MPGN, TMP)</a:t>
            </a:r>
          </a:p>
          <a:p>
            <a:pPr marL="462321" indent="-462321" defTabSz="924641" eaLnBrk="1" hangingPunct="1">
              <a:spcBef>
                <a:spcPct val="0"/>
              </a:spcBef>
              <a:buFontTx/>
              <a:buChar char="•"/>
              <a:defRPr/>
            </a:pPr>
            <a:endParaRPr lang="en-US" altLang="en-US" dirty="0">
              <a:solidFill>
                <a:schemeClr val="tx1"/>
              </a:solidFill>
              <a:latin typeface="Arial" pitchFamily="34" charset="0"/>
              <a:ea typeface="MS PGothic" pitchFamily="34" charset="-128"/>
            </a:endParaRPr>
          </a:p>
          <a:p>
            <a:pPr defTabSz="924641" eaLnBrk="1" hangingPunct="1">
              <a:spcBef>
                <a:spcPct val="0"/>
              </a:spcBef>
              <a:defRPr/>
            </a:pPr>
            <a:r>
              <a:rPr lang="en-US" altLang="en-US" dirty="0">
                <a:solidFill>
                  <a:schemeClr val="tx1"/>
                </a:solidFill>
                <a:latin typeface="Arial" pitchFamily="34" charset="0"/>
                <a:ea typeface="MS PGothic" pitchFamily="34" charset="-128"/>
              </a:rPr>
              <a:t>Xxxxxxxxxxxxxxxxxxxxxxxxxxxxxxxxxxxxxxxxxxxxxxxxxxxxxxxxxxxxxxxxxxxxxxxxxxxxxxxxxxxxxxxxxx</a:t>
            </a:r>
          </a:p>
          <a:p>
            <a:pPr defTabSz="924641" eaLnBrk="1" hangingPunct="1">
              <a:spcBef>
                <a:spcPct val="0"/>
              </a:spcBef>
              <a:defRPr/>
            </a:pPr>
            <a:endParaRPr lang="en-US" altLang="en-US" dirty="0">
              <a:solidFill>
                <a:schemeClr val="tx1"/>
              </a:solidFill>
              <a:latin typeface="Arial" pitchFamily="34" charset="0"/>
              <a:ea typeface="MS PGothic" pitchFamily="34" charset="-128"/>
            </a:endParaRPr>
          </a:p>
          <a:p>
            <a:pPr marL="462321" indent="-462321" defTabSz="924641" eaLnBrk="1" hangingPunct="1">
              <a:spcBef>
                <a:spcPct val="0"/>
              </a:spcBef>
              <a:buFontTx/>
              <a:buChar char="•"/>
              <a:defRPr/>
            </a:pPr>
            <a:r>
              <a:rPr lang="en-US" altLang="en-US" dirty="0" err="1">
                <a:solidFill>
                  <a:schemeClr val="tx1"/>
                </a:solidFill>
                <a:latin typeface="Arial" pitchFamily="34" charset="0"/>
                <a:ea typeface="MS PGothic" pitchFamily="34" charset="-128"/>
              </a:rPr>
              <a:t>DSA</a:t>
            </a:r>
            <a:r>
              <a:rPr lang="en-US" altLang="en-US" dirty="0">
                <a:solidFill>
                  <a:schemeClr val="tx1"/>
                </a:solidFill>
                <a:latin typeface="Arial" pitchFamily="34" charset="0"/>
                <a:ea typeface="MS PGothic" pitchFamily="34" charset="-128"/>
              </a:rPr>
              <a:t> +</a:t>
            </a:r>
            <a:r>
              <a:rPr lang="en-US" altLang="en-US" dirty="0" err="1">
                <a:solidFill>
                  <a:schemeClr val="tx1"/>
                </a:solidFill>
                <a:latin typeface="Arial" pitchFamily="34" charset="0"/>
                <a:ea typeface="MS PGothic" pitchFamily="34" charset="-128"/>
              </a:rPr>
              <a:t>ve</a:t>
            </a:r>
            <a:r>
              <a:rPr lang="en-US" altLang="en-US" dirty="0">
                <a:solidFill>
                  <a:schemeClr val="tx1"/>
                </a:solidFill>
                <a:latin typeface="Arial" pitchFamily="34" charset="0"/>
                <a:ea typeface="MS PGothic" pitchFamily="34" charset="-128"/>
              </a:rPr>
              <a:t> </a:t>
            </a:r>
            <a:r>
              <a:rPr lang="en-US" altLang="en-US" dirty="0" err="1">
                <a:solidFill>
                  <a:schemeClr val="tx1"/>
                </a:solidFill>
                <a:latin typeface="Arial" pitchFamily="34" charset="0"/>
                <a:ea typeface="MS PGothic" pitchFamily="34" charset="-128"/>
              </a:rPr>
              <a:t>ENDATs</a:t>
            </a:r>
            <a:r>
              <a:rPr lang="en-US" altLang="en-US" dirty="0">
                <a:solidFill>
                  <a:schemeClr val="tx1"/>
                </a:solidFill>
                <a:latin typeface="Arial" pitchFamily="34" charset="0"/>
                <a:ea typeface="MS PGothic" pitchFamily="34" charset="-128"/>
              </a:rPr>
              <a:t> + may reflect NK cell-cell/</a:t>
            </a:r>
            <a:r>
              <a:rPr lang="en-US" altLang="en-US" dirty="0" err="1">
                <a:solidFill>
                  <a:schemeClr val="tx1"/>
                </a:solidFill>
                <a:latin typeface="Arial" pitchFamily="34" charset="0"/>
                <a:ea typeface="MS PGothic" pitchFamily="34" charset="-128"/>
              </a:rPr>
              <a:t>ADCC</a:t>
            </a:r>
            <a:r>
              <a:rPr lang="en-US" altLang="en-US" dirty="0">
                <a:solidFill>
                  <a:schemeClr val="tx1"/>
                </a:solidFill>
                <a:latin typeface="Arial" pitchFamily="34" charset="0"/>
                <a:ea typeface="MS PGothic" pitchFamily="34" charset="-128"/>
              </a:rPr>
              <a:t> mechanisms which </a:t>
            </a:r>
            <a:r>
              <a:rPr lang="en-US" altLang="en-US" dirty="0">
                <a:solidFill>
                  <a:srgbClr val="FFFFFF"/>
                </a:solidFill>
                <a:latin typeface="Arial" pitchFamily="34" charset="0"/>
                <a:ea typeface="MS PGothic" pitchFamily="34" charset="-128"/>
              </a:rPr>
              <a:t>are C4d independent  (3</a:t>
            </a:r>
            <a:r>
              <a:rPr lang="en-US" altLang="en-US" baseline="30000" dirty="0">
                <a:solidFill>
                  <a:srgbClr val="FFFFFF"/>
                </a:solidFill>
                <a:latin typeface="Arial" pitchFamily="34" charset="0"/>
                <a:ea typeface="MS PGothic" pitchFamily="34" charset="-128"/>
              </a:rPr>
              <a:t>rd</a:t>
            </a:r>
            <a:r>
              <a:rPr lang="en-US" altLang="en-US" dirty="0">
                <a:solidFill>
                  <a:srgbClr val="FFFFFF"/>
                </a:solidFill>
                <a:latin typeface="Arial" pitchFamily="34" charset="0"/>
                <a:ea typeface="MS PGothic" pitchFamily="34" charset="-128"/>
              </a:rPr>
              <a:t> mechanism is direct action antibody on endothelium)</a:t>
            </a:r>
          </a:p>
          <a:p>
            <a:pPr marL="462321" indent="-462321" defTabSz="924641" eaLnBrk="1" hangingPunct="1">
              <a:spcBef>
                <a:spcPct val="0"/>
              </a:spcBef>
              <a:buFontTx/>
              <a:buChar char="•"/>
              <a:defRPr/>
            </a:pPr>
            <a:endParaRPr lang="en-US" altLang="en-US" dirty="0">
              <a:solidFill>
                <a:srgbClr val="FFFFFF"/>
              </a:solidFill>
            </a:endParaRPr>
          </a:p>
          <a:p>
            <a:pPr marL="462321" indent="-462321" defTabSz="924641" eaLnBrk="1" hangingPunct="1">
              <a:spcBef>
                <a:spcPct val="0"/>
              </a:spcBef>
              <a:buFontTx/>
              <a:buChar char="•"/>
              <a:defRPr/>
            </a:pPr>
            <a:r>
              <a:rPr lang="en-US" altLang="en-US" dirty="0">
                <a:solidFill>
                  <a:srgbClr val="FFFFFF"/>
                </a:solidFill>
                <a:latin typeface="Arial" pitchFamily="34" charset="0"/>
                <a:ea typeface="MS PGothic" pitchFamily="34" charset="-128"/>
              </a:rPr>
              <a:t>But we must also consider other forms of endothelial injury &amp; incidental </a:t>
            </a:r>
            <a:r>
              <a:rPr lang="en-US" altLang="en-US" dirty="0" err="1">
                <a:solidFill>
                  <a:srgbClr val="FFFFFF"/>
                </a:solidFill>
                <a:latin typeface="Arial" pitchFamily="34" charset="0"/>
                <a:ea typeface="MS PGothic" pitchFamily="34" charset="-128"/>
              </a:rPr>
              <a:t>DSA</a:t>
            </a:r>
            <a:endParaRPr lang="en-US" altLang="en-US" dirty="0">
              <a:solidFill>
                <a:srgbClr val="FFFFFF"/>
              </a:solidFill>
              <a:latin typeface="Arial" pitchFamily="34" charset="0"/>
              <a:ea typeface="MS PGothic" pitchFamily="34" charset="-128"/>
            </a:endParaRPr>
          </a:p>
          <a:p>
            <a:pPr marL="462321" indent="-462321" defTabSz="924641" eaLnBrk="1" hangingPunct="1">
              <a:spcBef>
                <a:spcPct val="0"/>
              </a:spcBef>
              <a:buFontTx/>
              <a:buChar char="•"/>
              <a:defRPr/>
            </a:pPr>
            <a:endParaRPr lang="en-US" altLang="en-US" dirty="0">
              <a:solidFill>
                <a:srgbClr val="FFFFFF"/>
              </a:solidFill>
              <a:latin typeface="Arial" pitchFamily="34" charset="0"/>
              <a:ea typeface="MS PGothic" pitchFamily="34" charset="-128"/>
            </a:endParaRPr>
          </a:p>
          <a:p>
            <a:pPr marL="462321" indent="-462321" defTabSz="924641" eaLnBrk="1" hangingPunct="1">
              <a:spcBef>
                <a:spcPct val="0"/>
              </a:spcBef>
              <a:buFontTx/>
              <a:buChar char="•"/>
              <a:defRPr/>
            </a:pPr>
            <a:r>
              <a:rPr lang="en-US" altLang="en-US" dirty="0" err="1">
                <a:solidFill>
                  <a:srgbClr val="FFFFFF"/>
                </a:solidFill>
                <a:latin typeface="Arial" pitchFamily="34" charset="0"/>
                <a:ea typeface="MS PGothic" pitchFamily="34" charset="-128"/>
              </a:rPr>
              <a:t>DSA</a:t>
            </a:r>
            <a:r>
              <a:rPr lang="en-US" altLang="en-US" dirty="0">
                <a:solidFill>
                  <a:srgbClr val="FFFFFF"/>
                </a:solidFill>
                <a:latin typeface="Arial" pitchFamily="34" charset="0"/>
                <a:ea typeface="MS PGothic" pitchFamily="34" charset="-128"/>
              </a:rPr>
              <a:t> – bxs more likely to be TCMR or </a:t>
            </a:r>
            <a:r>
              <a:rPr lang="en-US" altLang="en-US" dirty="0" err="1">
                <a:solidFill>
                  <a:srgbClr val="FFFFFF"/>
                </a:solidFill>
                <a:latin typeface="Arial" pitchFamily="34" charset="0"/>
                <a:ea typeface="MS PGothic" pitchFamily="34" charset="-128"/>
              </a:rPr>
              <a:t>nonHLA</a:t>
            </a:r>
            <a:r>
              <a:rPr lang="en-US" altLang="en-US" dirty="0">
                <a:solidFill>
                  <a:srgbClr val="FFFFFF"/>
                </a:solidFill>
                <a:latin typeface="Arial" pitchFamily="34" charset="0"/>
                <a:ea typeface="MS PGothic" pitchFamily="34" charset="-128"/>
              </a:rPr>
              <a:t> antibody mediated injury</a:t>
            </a:r>
          </a:p>
          <a:p>
            <a:pPr marL="462321" indent="-462321" defTabSz="924641" eaLnBrk="1" hangingPunct="1">
              <a:spcBef>
                <a:spcPct val="0"/>
              </a:spcBef>
              <a:buFontTx/>
              <a:buChar char="•"/>
              <a:defRPr/>
            </a:pPr>
            <a:endParaRPr lang="en-US" altLang="en-US" dirty="0">
              <a:solidFill>
                <a:srgbClr val="FFFFFF"/>
              </a:solidFill>
              <a:latin typeface="Arial" pitchFamily="34" charset="0"/>
              <a:ea typeface="MS PGothic" pitchFamily="34" charset="-128"/>
            </a:endParaRPr>
          </a:p>
          <a:p>
            <a:pPr marL="462321" indent="-462321" defTabSz="924641" eaLnBrk="1" hangingPunct="1">
              <a:spcBef>
                <a:spcPct val="0"/>
              </a:spcBef>
              <a:buFontTx/>
              <a:buChar char="•"/>
              <a:defRPr/>
            </a:pPr>
            <a:r>
              <a:rPr lang="en-US" altLang="en-US" dirty="0">
                <a:solidFill>
                  <a:srgbClr val="FFFFFF"/>
                </a:solidFill>
                <a:latin typeface="Arial" pitchFamily="34" charset="0"/>
                <a:ea typeface="MS PGothic" pitchFamily="34" charset="-128"/>
              </a:rPr>
              <a:t>It is </a:t>
            </a:r>
            <a:r>
              <a:rPr lang="en-US" altLang="en-US" dirty="0" err="1">
                <a:solidFill>
                  <a:srgbClr val="FFFFFF"/>
                </a:solidFill>
                <a:latin typeface="Arial" pitchFamily="34" charset="0"/>
                <a:ea typeface="MS PGothic" pitchFamily="34" charset="-128"/>
              </a:rPr>
              <a:t>worthe</a:t>
            </a:r>
            <a:r>
              <a:rPr lang="en-US" altLang="en-US" dirty="0">
                <a:solidFill>
                  <a:srgbClr val="FFFFFF"/>
                </a:solidFill>
                <a:latin typeface="Arial" pitchFamily="34" charset="0"/>
                <a:ea typeface="MS PGothic" pitchFamily="34" charset="-128"/>
              </a:rPr>
              <a:t> pointing out that some author report an inflated incidence by ignoring minimal/focal +</a:t>
            </a:r>
            <a:r>
              <a:rPr lang="en-US" altLang="en-US" dirty="0" err="1">
                <a:solidFill>
                  <a:srgbClr val="FFFFFF"/>
                </a:solidFill>
                <a:latin typeface="Arial" pitchFamily="34" charset="0"/>
                <a:ea typeface="MS PGothic" pitchFamily="34" charset="-128"/>
              </a:rPr>
              <a:t>vity</a:t>
            </a:r>
            <a:r>
              <a:rPr lang="en-US" altLang="en-US" dirty="0">
                <a:solidFill>
                  <a:srgbClr val="FFFFFF"/>
                </a:solidFill>
                <a:latin typeface="Arial" pitchFamily="34" charset="0"/>
                <a:ea typeface="MS PGothic" pitchFamily="34" charset="-128"/>
              </a:rPr>
              <a:t> &amp; discounting alternate explanations (</a:t>
            </a:r>
            <a:r>
              <a:rPr lang="en-US" altLang="en-US" dirty="0" err="1">
                <a:solidFill>
                  <a:srgbClr val="FFFFFF"/>
                </a:solidFill>
                <a:latin typeface="Arial" pitchFamily="34" charset="0"/>
                <a:ea typeface="MS PGothic" pitchFamily="34" charset="-128"/>
              </a:rPr>
              <a:t>eg</a:t>
            </a:r>
            <a:r>
              <a:rPr lang="en-US" altLang="en-US" dirty="0">
                <a:solidFill>
                  <a:srgbClr val="FFFFFF"/>
                </a:solidFill>
                <a:latin typeface="Arial" pitchFamily="34" charset="0"/>
                <a:ea typeface="MS PGothic" pitchFamily="34" charset="-128"/>
              </a:rPr>
              <a:t> technical factors and kinetic issues vide infra)</a:t>
            </a:r>
          </a:p>
          <a:p>
            <a:endParaRPr lang="en-US" altLang="en-US" dirty="0"/>
          </a:p>
          <a:p>
            <a:r>
              <a:rPr lang="en-US" altLang="en-US" dirty="0" err="1"/>
              <a:t>Xxxxxxxxxxxx</a:t>
            </a:r>
            <a:endParaRPr lang="en-US" altLang="en-US" dirty="0"/>
          </a:p>
          <a:p>
            <a:r>
              <a:rPr lang="en-US" altLang="en-US" dirty="0" err="1"/>
              <a:t>DSA</a:t>
            </a:r>
            <a:r>
              <a:rPr lang="en-US" altLang="en-US" dirty="0"/>
              <a:t> negative can be DP/</a:t>
            </a:r>
            <a:r>
              <a:rPr lang="en-US" altLang="en-US" dirty="0" err="1"/>
              <a:t>DQ</a:t>
            </a:r>
            <a:r>
              <a:rPr lang="en-US" altLang="en-US" dirty="0"/>
              <a:t> not </a:t>
            </a:r>
            <a:r>
              <a:rPr lang="en-US" altLang="en-US" dirty="0" err="1"/>
              <a:t>tested,rare</a:t>
            </a:r>
            <a:r>
              <a:rPr lang="en-US" altLang="en-US" dirty="0"/>
              <a:t> HLA antibody, non HLA ab</a:t>
            </a:r>
          </a:p>
          <a:p>
            <a:r>
              <a:rPr lang="en-US" altLang="en-US" dirty="0"/>
              <a:t>-</a:t>
            </a:r>
            <a:r>
              <a:rPr lang="en-US" altLang="en-US" dirty="0" err="1"/>
              <a:t>DSA</a:t>
            </a:r>
            <a:r>
              <a:rPr lang="en-US" altLang="en-US" dirty="0"/>
              <a:t> + ENDOTHELIUM ASSOCIATED TRANSCRIPTS</a:t>
            </a:r>
          </a:p>
          <a:p>
            <a:r>
              <a:rPr lang="en-US" altLang="en-US" dirty="0"/>
              <a:t>-But we should also consider other endothelial injury &amp; incidental </a:t>
            </a:r>
            <a:r>
              <a:rPr lang="en-US" altLang="en-US" dirty="0" err="1"/>
              <a:t>DSA</a:t>
            </a:r>
            <a:r>
              <a:rPr lang="en-US" altLang="en-US" dirty="0"/>
              <a:t> </a:t>
            </a:r>
          </a:p>
        </p:txBody>
      </p:sp>
      <p:sp>
        <p:nvSpPr>
          <p:cNvPr id="434180" name="Slide Number Placeholder 3">
            <a:extLst>
              <a:ext uri="{FF2B5EF4-FFF2-40B4-BE49-F238E27FC236}">
                <a16:creationId xmlns:a16="http://schemas.microsoft.com/office/drawing/2014/main" id="{930B0C23-9D60-489B-A2DF-01E33C3CA8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1271" indent="-288950">
              <a:defRPr sz="2400">
                <a:solidFill>
                  <a:schemeClr val="tx1"/>
                </a:solidFill>
                <a:latin typeface="Times New Roman" panose="02020603050405020304" pitchFamily="18" charset="0"/>
              </a:defRPr>
            </a:lvl2pPr>
            <a:lvl3pPr marL="1155802" indent="-231160">
              <a:defRPr sz="2400">
                <a:solidFill>
                  <a:schemeClr val="tx1"/>
                </a:solidFill>
                <a:latin typeface="Times New Roman" panose="02020603050405020304" pitchFamily="18" charset="0"/>
              </a:defRPr>
            </a:lvl3pPr>
            <a:lvl4pPr marL="1618122" indent="-231160">
              <a:defRPr sz="2400">
                <a:solidFill>
                  <a:schemeClr val="tx1"/>
                </a:solidFill>
                <a:latin typeface="Times New Roman" panose="02020603050405020304" pitchFamily="18" charset="0"/>
              </a:defRPr>
            </a:lvl4pPr>
            <a:lvl5pPr marL="2080443" indent="-231160">
              <a:defRPr sz="2400">
                <a:solidFill>
                  <a:schemeClr val="tx1"/>
                </a:solidFill>
                <a:latin typeface="Times New Roman" panose="02020603050405020304" pitchFamily="18" charset="0"/>
              </a:defRPr>
            </a:lvl5pPr>
            <a:lvl6pPr marL="2542764" indent="-231160" eaLnBrk="0" fontAlgn="base" hangingPunct="0">
              <a:spcBef>
                <a:spcPct val="0"/>
              </a:spcBef>
              <a:spcAft>
                <a:spcPct val="0"/>
              </a:spcAft>
              <a:defRPr sz="2400">
                <a:solidFill>
                  <a:schemeClr val="tx1"/>
                </a:solidFill>
                <a:latin typeface="Times New Roman" panose="02020603050405020304" pitchFamily="18" charset="0"/>
              </a:defRPr>
            </a:lvl6pPr>
            <a:lvl7pPr marL="3005084" indent="-231160" eaLnBrk="0" fontAlgn="base" hangingPunct="0">
              <a:spcBef>
                <a:spcPct val="0"/>
              </a:spcBef>
              <a:spcAft>
                <a:spcPct val="0"/>
              </a:spcAft>
              <a:defRPr sz="2400">
                <a:solidFill>
                  <a:schemeClr val="tx1"/>
                </a:solidFill>
                <a:latin typeface="Times New Roman" panose="02020603050405020304" pitchFamily="18" charset="0"/>
              </a:defRPr>
            </a:lvl7pPr>
            <a:lvl8pPr marL="3467405" indent="-231160" eaLnBrk="0" fontAlgn="base" hangingPunct="0">
              <a:spcBef>
                <a:spcPct val="0"/>
              </a:spcBef>
              <a:spcAft>
                <a:spcPct val="0"/>
              </a:spcAft>
              <a:defRPr sz="2400">
                <a:solidFill>
                  <a:schemeClr val="tx1"/>
                </a:solidFill>
                <a:latin typeface="Times New Roman" panose="02020603050405020304" pitchFamily="18" charset="0"/>
              </a:defRPr>
            </a:lvl8pPr>
            <a:lvl9pPr marL="3929725" indent="-23116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4641" rtl="0" eaLnBrk="1" fontAlgn="base" latinLnBrk="0" hangingPunct="1">
              <a:lnSpc>
                <a:spcPct val="100000"/>
              </a:lnSpc>
              <a:spcBef>
                <a:spcPct val="0"/>
              </a:spcBef>
              <a:spcAft>
                <a:spcPct val="0"/>
              </a:spcAft>
              <a:buClrTx/>
              <a:buSzTx/>
              <a:buFontTx/>
              <a:buNone/>
              <a:tabLst/>
              <a:defRPr/>
            </a:pPr>
            <a:fld id="{EA7315F7-10EE-4B10-8634-FC28F6046099}"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4641"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93786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Here are some photomicrographs on the types of ABMR: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This panel is type I: looks like Acute tubular necrosis till C4d staining is done and found to be positive.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Type 2 ABMR presents primarily as glomerulitis and characterized by presence of </a:t>
            </a:r>
            <a:r>
              <a:rPr kumimoji="0" lang="en-US" alt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monos</a:t>
            </a: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of </a:t>
            </a:r>
            <a:r>
              <a:rPr kumimoji="0" lang="en-US" alt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monos</a:t>
            </a: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in glom </a:t>
            </a:r>
            <a:r>
              <a:rPr kumimoji="0" lang="en-US" alt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capill</a:t>
            </a: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loops;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basically these mono cells are recognizing and responding to antigens expressed by endothelial cells (and possibly microscopic  antigen-antibody complexes that have formed on </a:t>
            </a:r>
            <a:r>
              <a:rPr kumimoji="0" lang="en-US" alt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endoth</a:t>
            </a: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cells, although immunofluorescence studies do not show any immunoglobulin deposits in most cases) </a:t>
            </a:r>
          </a:p>
          <a:p>
            <a:pPr marL="0" marR="0" lvl="0" indent="0" algn="l" defTabSz="924641"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24641"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This is also a Type 2 ABMR presenting as peritubular capillaritis: this lesion can be looked upon as the same phenomenon as glomerulitis occurring at different anatomic location in the kidney. After all the glomeruli and peritubular capillary endothelial cells express the same allogenic antigens </a:t>
            </a:r>
            <a:r>
              <a:rPr kumimoji="0" lang="en-US" altLang="en-US" sz="1200" b="0" i="0" u="none" strike="sngStrike" kern="1200" cap="none" spc="0" normalizeH="0" baseline="0" noProof="0" dirty="0">
                <a:ln>
                  <a:noFill/>
                </a:ln>
                <a:solidFill>
                  <a:srgbClr val="000000"/>
                </a:solidFill>
                <a:effectLst/>
                <a:uLnTx/>
                <a:uFillTx/>
                <a:latin typeface="Times New Roman" pitchFamily="18" charset="0"/>
                <a:ea typeface="+mn-ea"/>
                <a:cs typeface="+mn-cs"/>
              </a:rPr>
              <a:t>–THIS PTC3slide is FROM HAAS FOR RACUSEN.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Type 3 ABMR here is characterized by transmural </a:t>
            </a:r>
            <a:r>
              <a:rPr kumimoji="0" lang="en-US" alt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inflamm</a:t>
            </a: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and fibrinoid necrosis. This is a very serious lesion and can be viewed as a death sentence for the graft</a:t>
            </a:r>
          </a:p>
          <a:p>
            <a:endParaRPr lang="en-US" dirty="0"/>
          </a:p>
        </p:txBody>
      </p:sp>
      <p:sp>
        <p:nvSpPr>
          <p:cNvPr id="4" name="Slide Number Placeholder 3"/>
          <p:cNvSpPr>
            <a:spLocks noGrp="1"/>
          </p:cNvSpPr>
          <p:nvPr>
            <p:ph type="sldNum" sz="quarter" idx="5"/>
          </p:nvPr>
        </p:nvSpPr>
        <p:spPr/>
        <p:txBody>
          <a:bodyPr/>
          <a:lstStyle/>
          <a:p>
            <a:fld id="{E4D4DE16-B486-4E05-8336-62B4D10A5AC9}" type="slidenum">
              <a:rPr lang="en-US" smtClean="0"/>
              <a:t>5</a:t>
            </a:fld>
            <a:endParaRPr lang="en-US"/>
          </a:p>
        </p:txBody>
      </p:sp>
    </p:spTree>
    <p:extLst>
      <p:ext uri="{BB962C8B-B14F-4D97-AF65-F5344CB8AC3E}">
        <p14:creationId xmlns:p14="http://schemas.microsoft.com/office/powerpoint/2010/main" val="3053957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900ED324-389F-4B25-BF71-113DDD40267B}"/>
              </a:ext>
            </a:extLst>
          </p:cNvPr>
          <p:cNvSpPr>
            <a:spLocks noGrp="1" noRot="1" noChangeAspect="1" noChangeArrowheads="1" noTextEdit="1"/>
          </p:cNvSpPr>
          <p:nvPr>
            <p:ph type="sldImg"/>
          </p:nvPr>
        </p:nvSpPr>
        <p:spPr>
          <a:xfrm>
            <a:off x="1143000" y="687388"/>
            <a:ext cx="4575175" cy="3432175"/>
          </a:xfrm>
          <a:ln w="12700"/>
        </p:spPr>
      </p:sp>
      <p:sp>
        <p:nvSpPr>
          <p:cNvPr id="83971" name="Rectangle 3">
            <a:extLst>
              <a:ext uri="{FF2B5EF4-FFF2-40B4-BE49-F238E27FC236}">
                <a16:creationId xmlns:a16="http://schemas.microsoft.com/office/drawing/2014/main" id="{ADF18006-49CF-4615-9BAD-C051E62D55AA}"/>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36" tIns="45267" rIns="90536" bIns="45267"/>
          <a:lstStyle/>
          <a:p>
            <a:pPr>
              <a:defRPr/>
            </a:pPr>
            <a:r>
              <a:rPr kumimoji="0" lang="en-US" altLang="en-US" sz="3200" b="0" i="0" u="none" strike="noStrike" kern="0" cap="none" spc="0" normalizeH="0" baseline="0" noProof="0" dirty="0" err="1">
                <a:ln>
                  <a:noFill/>
                </a:ln>
                <a:solidFill>
                  <a:srgbClr val="FFFF00"/>
                </a:solidFill>
                <a:effectLst/>
                <a:uLnTx/>
                <a:uFillTx/>
                <a:latin typeface="Arial" panose="020B0604020202020204" pitchFamily="34" charset="0"/>
                <a:ea typeface="+mj-ea"/>
                <a:cs typeface="+mj-cs"/>
              </a:rPr>
              <a:t>Adcc</a:t>
            </a:r>
            <a:endParaRPr kumimoji="0" lang="en-US" altLang="en-US" sz="3200" b="0" i="0" u="none" strike="noStrike" kern="0" cap="none" spc="0" normalizeH="0" baseline="0" noProof="0" dirty="0">
              <a:ln>
                <a:noFill/>
              </a:ln>
              <a:solidFill>
                <a:srgbClr val="FFFF00"/>
              </a:solidFill>
              <a:effectLst/>
              <a:uLnTx/>
              <a:uFillTx/>
              <a:latin typeface="Arial" panose="020B0604020202020204" pitchFamily="34" charset="0"/>
              <a:ea typeface="+mj-ea"/>
              <a:cs typeface="+mj-cs"/>
            </a:endParaRPr>
          </a:p>
          <a:p>
            <a:pPr>
              <a:defRPr/>
            </a:pPr>
            <a:r>
              <a:rPr kumimoji="0" lang="en-US" altLang="en-US" sz="3200" b="0" i="0" u="none" strike="noStrike" kern="0" cap="none" spc="0" normalizeH="0" baseline="0" noProof="0" dirty="0">
                <a:ln>
                  <a:noFill/>
                </a:ln>
                <a:solidFill>
                  <a:srgbClr val="FFFF00"/>
                </a:solidFill>
                <a:effectLst/>
                <a:uLnTx/>
                <a:uFillTx/>
                <a:latin typeface="Arial" panose="020B0604020202020204" pitchFamily="34" charset="0"/>
                <a:ea typeface="+mj-ea"/>
                <a:cs typeface="+mj-cs"/>
              </a:rPr>
              <a:t>In recent years basic scientists have uncovered several Antibody Independent Mechanisms of</a:t>
            </a:r>
            <a:br>
              <a:rPr kumimoji="0" lang="en-US" altLang="en-US" sz="3200" b="0" i="0" u="none" strike="noStrike" kern="0" cap="none" spc="0" normalizeH="0" baseline="0" noProof="0" dirty="0">
                <a:ln>
                  <a:noFill/>
                </a:ln>
                <a:solidFill>
                  <a:srgbClr val="FFFF00"/>
                </a:solidFill>
                <a:effectLst/>
                <a:uLnTx/>
                <a:uFillTx/>
                <a:latin typeface="Arial" panose="020B0604020202020204" pitchFamily="34" charset="0"/>
                <a:ea typeface="+mj-ea"/>
                <a:cs typeface="+mj-cs"/>
              </a:rPr>
            </a:br>
            <a:r>
              <a:rPr kumimoji="0" lang="en-US" altLang="en-US" sz="3200" b="0" i="0" u="none" strike="noStrike" kern="0" cap="none" spc="0" normalizeH="0" baseline="0" noProof="0" dirty="0">
                <a:ln>
                  <a:noFill/>
                </a:ln>
                <a:solidFill>
                  <a:srgbClr val="FFFF00"/>
                </a:solidFill>
                <a:effectLst/>
                <a:uLnTx/>
                <a:uFillTx/>
                <a:latin typeface="Arial" panose="020B0604020202020204" pitchFamily="34" charset="0"/>
                <a:ea typeface="+mj-ea"/>
                <a:cs typeface="+mj-cs"/>
              </a:rPr>
              <a:t> C4d –</a:t>
            </a:r>
            <a:r>
              <a:rPr kumimoji="0" lang="en-US" altLang="en-US" sz="3200" b="0" i="0" u="none" strike="noStrike" kern="0" cap="none" spc="0" normalizeH="0" baseline="0" noProof="0" dirty="0" err="1">
                <a:ln>
                  <a:noFill/>
                </a:ln>
                <a:solidFill>
                  <a:srgbClr val="FFFF00"/>
                </a:solidFill>
                <a:effectLst/>
                <a:uLnTx/>
                <a:uFillTx/>
                <a:latin typeface="Arial" panose="020B0604020202020204" pitchFamily="34" charset="0"/>
                <a:ea typeface="+mj-ea"/>
                <a:cs typeface="+mj-cs"/>
              </a:rPr>
              <a:t>ve</a:t>
            </a:r>
            <a:r>
              <a:rPr kumimoji="0" lang="en-US" altLang="en-US" sz="3200" b="0" i="0" u="none" strike="noStrike" kern="0" cap="none" spc="0" normalizeH="0" baseline="0" noProof="0" dirty="0">
                <a:ln>
                  <a:noFill/>
                </a:ln>
                <a:solidFill>
                  <a:srgbClr val="FFFF00"/>
                </a:solidFill>
                <a:effectLst/>
                <a:uLnTx/>
                <a:uFillTx/>
                <a:latin typeface="Arial" panose="020B0604020202020204" pitchFamily="34" charset="0"/>
                <a:ea typeface="+mj-ea"/>
                <a:cs typeface="+mj-cs"/>
              </a:rPr>
              <a:t>, DSA –</a:t>
            </a:r>
            <a:r>
              <a:rPr kumimoji="0" lang="en-US" altLang="en-US" sz="3200" b="0" i="0" u="none" strike="noStrike" kern="0" cap="none" spc="0" normalizeH="0" baseline="0" noProof="0" dirty="0" err="1">
                <a:ln>
                  <a:noFill/>
                </a:ln>
                <a:solidFill>
                  <a:srgbClr val="FFFF00"/>
                </a:solidFill>
                <a:effectLst/>
                <a:uLnTx/>
                <a:uFillTx/>
                <a:latin typeface="Arial" panose="020B0604020202020204" pitchFamily="34" charset="0"/>
                <a:ea typeface="+mj-ea"/>
                <a:cs typeface="+mj-cs"/>
              </a:rPr>
              <a:t>ve</a:t>
            </a:r>
            <a:r>
              <a:rPr kumimoji="0" lang="en-US" altLang="en-US" sz="3200" b="0" i="0" u="none" strike="noStrike" kern="0" cap="none" spc="0" normalizeH="0" baseline="0" noProof="0" dirty="0">
                <a:ln>
                  <a:noFill/>
                </a:ln>
                <a:solidFill>
                  <a:srgbClr val="FFFF00"/>
                </a:solidFill>
                <a:effectLst/>
                <a:uLnTx/>
                <a:uFillTx/>
                <a:latin typeface="Arial" panose="020B0604020202020204" pitchFamily="34" charset="0"/>
                <a:ea typeface="+mj-ea"/>
                <a:cs typeface="+mj-cs"/>
              </a:rPr>
              <a:t>, MICROVASCULAR INFLAMMATION.  These are listed here.</a:t>
            </a:r>
          </a:p>
          <a:p>
            <a:pPr marL="799958" lvl="1" indent="-457200" eaLnBrk="1" hangingPunct="1">
              <a:buFont typeface="Arial" panose="020B0604020202020204" pitchFamily="34" charset="0"/>
              <a:buChar char="•"/>
              <a:defRPr/>
            </a:pPr>
            <a:r>
              <a:rPr lang="en-US" altLang="en-US" sz="3200" dirty="0">
                <a:solidFill>
                  <a:srgbClr val="F8F8F8"/>
                </a:solidFill>
                <a:latin typeface="+mj-lt"/>
              </a:rPr>
              <a:t>Non-HLA antibody: account for only a small % of cases, ----that is my personal opinion</a:t>
            </a:r>
          </a:p>
          <a:p>
            <a:pPr marL="799958" lvl="1" indent="-457200" eaLnBrk="1" hangingPunct="1">
              <a:buFont typeface="Arial" panose="020B0604020202020204" pitchFamily="34" charset="0"/>
              <a:buChar char="•"/>
              <a:defRPr/>
            </a:pPr>
            <a:r>
              <a:rPr lang="en-US" altLang="en-US" sz="3200" dirty="0">
                <a:solidFill>
                  <a:srgbClr val="F8F8F8"/>
                </a:solidFill>
                <a:latin typeface="+mj-lt"/>
              </a:rPr>
              <a:t>NK cells seem to have an imp role based on transcriptomics studies. --- AICC Antibody  </a:t>
            </a:r>
            <a:r>
              <a:rPr lang="en-US" altLang="en-US" sz="3200" dirty="0" err="1">
                <a:solidFill>
                  <a:srgbClr val="F8F8F8"/>
                </a:solidFill>
                <a:latin typeface="+mj-lt"/>
              </a:rPr>
              <a:t>indep</a:t>
            </a:r>
            <a:r>
              <a:rPr lang="en-US" altLang="en-US" sz="3200" dirty="0">
                <a:solidFill>
                  <a:srgbClr val="F8F8F8"/>
                </a:solidFill>
                <a:latin typeface="+mj-lt"/>
              </a:rPr>
              <a:t> (or dependent) cytotoxicity, and recognition of missing self are the two different pathways that have been implicated (ADCC not for current discussion)</a:t>
            </a:r>
          </a:p>
          <a:p>
            <a:pPr marL="799958" lvl="1" indent="-457200" eaLnBrk="1" hangingPunct="1">
              <a:buFont typeface="Arial" panose="020B0604020202020204" pitchFamily="34" charset="0"/>
              <a:buChar char="•"/>
              <a:defRPr/>
            </a:pPr>
            <a:r>
              <a:rPr lang="en-US" altLang="en-US" sz="3200" dirty="0">
                <a:solidFill>
                  <a:srgbClr val="F8F8F8"/>
                </a:solidFill>
                <a:latin typeface="+mj-lt"/>
              </a:rPr>
              <a:t>T-cells as a cause of MVI seem to be a blind spot for many people in the field: these cells constitute 30% or more of all inflammatory cells in these bxs, and they are very likely capable of directly causing endothelial injury .</a:t>
            </a:r>
          </a:p>
          <a:p>
            <a:pPr marL="799958" lvl="1" indent="-457200" eaLnBrk="1" hangingPunct="1">
              <a:buFont typeface="Arial" panose="020B0604020202020204" pitchFamily="34" charset="0"/>
              <a:buChar char="•"/>
              <a:defRPr/>
            </a:pPr>
            <a:r>
              <a:rPr lang="en-US" altLang="en-US" sz="3200" dirty="0">
                <a:solidFill>
                  <a:srgbClr val="F8F8F8"/>
                </a:solidFill>
                <a:latin typeface="+mj-lt"/>
              </a:rPr>
              <a:t>Role of the B-cell series is brought out by biopsies that show Plasma cell rich rejection—ONLY A THIRD OR SO OF WHICH ARE C4 AND DSA POSITIVE .</a:t>
            </a:r>
          </a:p>
          <a:p>
            <a:pPr marL="799958" lvl="1" indent="-457200" eaLnBrk="1" hangingPunct="1">
              <a:buFont typeface="Arial" panose="020B0604020202020204" pitchFamily="34" charset="0"/>
              <a:buChar char="•"/>
              <a:defRPr/>
            </a:pPr>
            <a:r>
              <a:rPr lang="en-US" altLang="en-US" sz="3200" dirty="0">
                <a:solidFill>
                  <a:srgbClr val="F8F8F8"/>
                </a:solidFill>
                <a:latin typeface="+mj-lt"/>
              </a:rPr>
              <a:t>Macrophages are a part of the (Innate Immune System), on pathway of particular relevance to their role in causing graft injury---is the CD47 –Mac Axis</a:t>
            </a:r>
          </a:p>
          <a:p>
            <a:pPr marL="342758" lvl="1" indent="0" eaLnBrk="1" hangingPunct="1">
              <a:buNone/>
              <a:defRPr/>
            </a:pPr>
            <a:r>
              <a:rPr lang="en-US" altLang="en-US" sz="3200" dirty="0">
                <a:solidFill>
                  <a:srgbClr val="F8F8F8"/>
                </a:solidFill>
                <a:latin typeface="+mj-lt"/>
              </a:rPr>
              <a:t> 	 which recognizes:    </a:t>
            </a:r>
          </a:p>
          <a:p>
            <a:pPr marL="342758" lvl="1" indent="0" eaLnBrk="1" hangingPunct="1">
              <a:buNone/>
              <a:defRPr/>
            </a:pPr>
            <a:r>
              <a:rPr lang="en-US" sz="3200" dirty="0">
                <a:solidFill>
                  <a:srgbClr val="F8F8F8"/>
                </a:solidFill>
                <a:latin typeface="+mj-lt"/>
              </a:rPr>
              <a:t>	--</a:t>
            </a:r>
            <a:r>
              <a:rPr lang="en-US" sz="3200" dirty="0">
                <a:latin typeface="+mj-lt"/>
              </a:rPr>
              <a:t>A-type paired Ig-like receptors (PIR-As)</a:t>
            </a:r>
          </a:p>
          <a:p>
            <a:pPr marL="342758" lvl="1" indent="0" eaLnBrk="1" hangingPunct="1">
              <a:buNone/>
              <a:defRPr/>
            </a:pPr>
            <a:r>
              <a:rPr lang="en-US" sz="3200" dirty="0">
                <a:latin typeface="+mj-lt"/>
              </a:rPr>
              <a:t> 	-- Signal regulatory protein alpha (SIRP-alpha)</a:t>
            </a:r>
          </a:p>
          <a:p>
            <a:pPr marL="342758" lvl="1" indent="0" eaLnBrk="1" hangingPunct="1">
              <a:buNone/>
              <a:defRPr/>
            </a:pPr>
            <a:r>
              <a:rPr lang="en-US" sz="3200" dirty="0">
                <a:latin typeface="+mj-lt"/>
              </a:rPr>
              <a:t>The potential role of these pathways in tissue injury is being investigated by my colleague in Pittsburgh.</a:t>
            </a:r>
          </a:p>
          <a:p>
            <a:pPr marL="342758" lvl="1" indent="0" eaLnBrk="1" hangingPunct="1">
              <a:buNone/>
              <a:defRPr/>
            </a:pPr>
            <a:r>
              <a:rPr lang="en-US" sz="3200" dirty="0">
                <a:latin typeface="+mj-lt"/>
              </a:rPr>
              <a:t>These receptor ligand interactions generate a so-called DON’T EAT ME SIGNAL.  </a:t>
            </a:r>
            <a:r>
              <a:rPr lang="en-US" sz="3200" dirty="0" err="1">
                <a:latin typeface="+mj-lt"/>
              </a:rPr>
              <a:t>Inhibtion</a:t>
            </a:r>
            <a:r>
              <a:rPr lang="en-US" sz="3200" dirty="0">
                <a:latin typeface="+mj-lt"/>
              </a:rPr>
              <a:t> of this signal in patients with some genetic polymorphisms may initiate injury to the </a:t>
            </a:r>
            <a:r>
              <a:rPr lang="en-US" sz="3200" dirty="0" err="1">
                <a:latin typeface="+mj-lt"/>
              </a:rPr>
              <a:t>microvasulature</a:t>
            </a:r>
            <a:endParaRPr lang="en-US" sz="3200" dirty="0">
              <a:latin typeface="+mj-lt"/>
            </a:endParaRPr>
          </a:p>
          <a:p>
            <a:pPr marL="342758" lvl="1" indent="0" eaLnBrk="1" hangingPunct="1">
              <a:buNone/>
              <a:defRPr/>
            </a:pPr>
            <a:endParaRPr lang="en-US" sz="3200" dirty="0">
              <a:latin typeface="+mj-lt"/>
            </a:endParaRPr>
          </a:p>
          <a:p>
            <a:pPr marL="342758" lvl="1" indent="0" eaLnBrk="1" hangingPunct="1">
              <a:buNone/>
              <a:defRPr/>
            </a:pPr>
            <a:r>
              <a:rPr lang="en-US" sz="3200" dirty="0" err="1">
                <a:latin typeface="+mj-lt"/>
              </a:rPr>
              <a:t>Xxxxxxxxxxxxxxxxxxxxxxxxxxxxxxx</a:t>
            </a:r>
            <a:endParaRPr lang="en-US" sz="3200" dirty="0">
              <a:latin typeface="+mj-lt"/>
            </a:endParaRPr>
          </a:p>
          <a:p>
            <a:pPr marL="342758" lvl="1" indent="0" eaLnBrk="1" hangingPunct="1">
              <a:buNone/>
              <a:defRPr/>
            </a:pPr>
            <a:r>
              <a:rPr lang="en-US" sz="3200" dirty="0">
                <a:latin typeface="+mj-lt"/>
              </a:rPr>
              <a:t>ADCC strictly does not belong to this slide on antibody </a:t>
            </a:r>
            <a:r>
              <a:rPr lang="en-US" sz="3200" dirty="0" err="1">
                <a:latin typeface="+mj-lt"/>
              </a:rPr>
              <a:t>indep</a:t>
            </a:r>
            <a:r>
              <a:rPr lang="en-US" sz="3200" dirty="0">
                <a:latin typeface="+mj-lt"/>
              </a:rPr>
              <a:t> mechanisms of injury, but I think </a:t>
            </a:r>
            <a:r>
              <a:rPr lang="en-US" sz="3200" dirty="0" err="1">
                <a:latin typeface="+mj-lt"/>
              </a:rPr>
              <a:t>nk</a:t>
            </a:r>
            <a:r>
              <a:rPr lang="en-US" sz="3200" dirty="0">
                <a:latin typeface="+mj-lt"/>
              </a:rPr>
              <a:t> cells can cause </a:t>
            </a:r>
            <a:r>
              <a:rPr lang="en-US" sz="3200" dirty="0" err="1">
                <a:latin typeface="+mj-lt"/>
              </a:rPr>
              <a:t>ctx</a:t>
            </a:r>
            <a:r>
              <a:rPr lang="en-US" sz="3200" dirty="0">
                <a:latin typeface="+mj-lt"/>
              </a:rPr>
              <a:t> even without antibody involvement (CD8 cells express some of the same transcripts that NK cells do)</a:t>
            </a:r>
          </a:p>
          <a:p>
            <a:pPr marL="799958" lvl="1" indent="-457200" algn="ctr" eaLnBrk="1" hangingPunct="1">
              <a:buFont typeface="Arial" panose="020B0604020202020204" pitchFamily="34" charset="0"/>
              <a:buChar char="•"/>
              <a:defRPr/>
            </a:pPr>
            <a:r>
              <a:rPr lang="en-US" altLang="en-US" sz="3200" dirty="0">
                <a:solidFill>
                  <a:srgbClr val="F8F8F8"/>
                </a:solidFill>
                <a:latin typeface="+mj-lt"/>
              </a:rPr>
              <a:t> .</a:t>
            </a:r>
            <a:endParaRPr lang="en-US" sz="3200" dirty="0">
              <a:latin typeface="+mj-lt"/>
            </a:endParaRPr>
          </a:p>
          <a:p>
            <a:pPr>
              <a:defRPr/>
            </a:pPr>
            <a:endParaRPr kumimoji="0" lang="en-US" altLang="en-US" sz="3200" b="0" i="0" u="none" strike="noStrike" kern="0" cap="none" spc="0" normalizeH="0" baseline="0" noProof="0" dirty="0">
              <a:ln>
                <a:noFill/>
              </a:ln>
              <a:solidFill>
                <a:srgbClr val="FFFF00"/>
              </a:solidFill>
              <a:effectLst/>
              <a:uLnTx/>
              <a:uFillTx/>
              <a:latin typeface="Arial" panose="020B0604020202020204" pitchFamily="34" charset="0"/>
              <a:ea typeface="+mj-ea"/>
              <a:cs typeface="+mj-cs"/>
            </a:endParaRPr>
          </a:p>
          <a:p>
            <a:pPr>
              <a:defRPr/>
            </a:pPr>
            <a:endParaRPr kumimoji="0" lang="en-US" altLang="en-US" sz="3200" b="0" i="0" u="none" strike="noStrike" kern="0" cap="none" spc="0" normalizeH="0" baseline="0" noProof="0" dirty="0">
              <a:ln>
                <a:noFill/>
              </a:ln>
              <a:solidFill>
                <a:srgbClr val="FFFF00"/>
              </a:solidFill>
              <a:effectLst/>
              <a:uLnTx/>
              <a:uFillTx/>
              <a:latin typeface="Arial" panose="020B0604020202020204" pitchFamily="34" charset="0"/>
              <a:ea typeface="+mj-ea"/>
              <a:cs typeface="+mj-cs"/>
            </a:endParaRPr>
          </a:p>
          <a:p>
            <a:pPr>
              <a:defRPr/>
            </a:pPr>
            <a:endParaRPr kumimoji="0" lang="en-US" altLang="en-US" sz="3200" b="0" i="0" u="none" strike="noStrike" kern="0" cap="none" spc="0" normalizeH="0" baseline="0" noProof="0" dirty="0">
              <a:ln>
                <a:noFill/>
              </a:ln>
              <a:solidFill>
                <a:srgbClr val="FFFF00"/>
              </a:solidFill>
              <a:effectLst/>
              <a:uLnTx/>
              <a:uFillTx/>
              <a:latin typeface="Arial" panose="020B0604020202020204" pitchFamily="34" charset="0"/>
              <a:ea typeface="+mj-ea"/>
              <a:cs typeface="+mj-cs"/>
            </a:endParaRPr>
          </a:p>
          <a:p>
            <a:pPr>
              <a:defRPr/>
            </a:pPr>
            <a:endParaRPr kumimoji="0" lang="en-US" altLang="en-US" sz="3200" b="0" i="0" u="none" strike="noStrike" kern="0" cap="none" spc="0" normalizeH="0" baseline="0" noProof="0" dirty="0">
              <a:ln>
                <a:noFill/>
              </a:ln>
              <a:solidFill>
                <a:srgbClr val="FFFF00"/>
              </a:solidFill>
              <a:effectLst/>
              <a:uLnTx/>
              <a:uFillTx/>
              <a:latin typeface="Arial" panose="020B0604020202020204" pitchFamily="34" charset="0"/>
              <a:ea typeface="+mj-ea"/>
              <a:cs typeface="+mj-cs"/>
            </a:endParaRPr>
          </a:p>
          <a:p>
            <a:pPr>
              <a:defRPr/>
            </a:pPr>
            <a:endParaRPr kumimoji="0" lang="en-US" altLang="en-US" sz="3200" b="0" i="0" u="none" strike="noStrike" kern="0" cap="none" spc="0" normalizeH="0" baseline="0" noProof="0" dirty="0">
              <a:ln>
                <a:noFill/>
              </a:ln>
              <a:solidFill>
                <a:srgbClr val="FFFF00"/>
              </a:solidFill>
              <a:effectLst/>
              <a:uLnTx/>
              <a:uFillTx/>
              <a:latin typeface="Arial" panose="020B0604020202020204" pitchFamily="34" charset="0"/>
              <a:ea typeface="+mj-ea"/>
              <a:cs typeface="+mj-cs"/>
            </a:endParaRPr>
          </a:p>
          <a:p>
            <a:pPr>
              <a:defRPr/>
            </a:pPr>
            <a:r>
              <a:rPr lang="en-US" altLang="en-US" baseline="0" dirty="0"/>
              <a:t>EVEN THOUGH WE CONSIDERED THIS CASE TO BE TCMR FOR THERAPEUTIC PURPOSES----</a:t>
            </a:r>
          </a:p>
          <a:p>
            <a:pPr>
              <a:defRPr/>
            </a:pPr>
            <a:endParaRPr lang="en-US" altLang="en-US" baseline="0" dirty="0"/>
          </a:p>
          <a:p>
            <a:pPr>
              <a:defRPr/>
            </a:pPr>
            <a:r>
              <a:rPr lang="en-US" altLang="en-US" baseline="0" dirty="0"/>
              <a:t>THERE IS A WIDER LIST of conditions to keep in mind in ----the d/d of---- c4d negative,--- DSA negative ---MICROVASCULAR INFLAMMATION </a:t>
            </a:r>
            <a:endParaRPr lang="en-US" altLang="en-US" strike="sngStrike" baseline="0" dirty="0"/>
          </a:p>
          <a:p>
            <a:pPr>
              <a:defRPr/>
            </a:pPr>
            <a:endParaRPr lang="en-US" altLang="en-US" baseline="0" dirty="0"/>
          </a:p>
          <a:p>
            <a:pPr>
              <a:defRPr/>
            </a:pPr>
            <a:r>
              <a:rPr lang="en-US" altLang="en-US" baseline="0" dirty="0"/>
              <a:t>This includes</a:t>
            </a:r>
          </a:p>
          <a:p>
            <a:pPr>
              <a:defRPr/>
            </a:pPr>
            <a:r>
              <a:rPr lang="en-US" altLang="en-US" baseline="0" dirty="0"/>
              <a:t>Non-</a:t>
            </a:r>
            <a:r>
              <a:rPr lang="en-US" altLang="en-US" baseline="0" dirty="0" err="1"/>
              <a:t>hla</a:t>
            </a:r>
            <a:r>
              <a:rPr lang="en-US" altLang="en-US" baseline="0" dirty="0"/>
              <a:t> ab; that is probably a small %age</a:t>
            </a:r>
          </a:p>
          <a:p>
            <a:pPr>
              <a:defRPr/>
            </a:pPr>
            <a:r>
              <a:rPr lang="en-US" altLang="en-US" sz="1200" dirty="0">
                <a:solidFill>
                  <a:srgbClr val="F8F8F8"/>
                </a:solidFill>
                <a:latin typeface="Arial" pitchFamily="34" charset="0"/>
              </a:rPr>
              <a:t>Plasma cell rich rejection </a:t>
            </a:r>
          </a:p>
          <a:p>
            <a:pPr>
              <a:defRPr/>
            </a:pPr>
            <a:r>
              <a:rPr lang="en-US" altLang="en-US" sz="1200" dirty="0">
                <a:solidFill>
                  <a:srgbClr val="F8F8F8"/>
                </a:solidFill>
                <a:latin typeface="Arial" pitchFamily="34" charset="0"/>
              </a:rPr>
              <a:t>AND----NK cell recognition of missing self</a:t>
            </a:r>
          </a:p>
          <a:p>
            <a:pPr>
              <a:defRPr/>
            </a:pPr>
            <a:endParaRPr lang="en-US" altLang="en-US" sz="1200" dirty="0">
              <a:solidFill>
                <a:srgbClr val="F8F8F8"/>
              </a:solidFill>
              <a:latin typeface="Arial" pitchFamily="34" charset="0"/>
            </a:endParaRPr>
          </a:p>
          <a:p>
            <a:pPr>
              <a:defRPr/>
            </a:pPr>
            <a:endParaRPr lang="en-US" altLang="en-US" sz="1200" dirty="0">
              <a:solidFill>
                <a:srgbClr val="F8F8F8"/>
              </a:solidFill>
              <a:latin typeface="Arial" pitchFamily="34" charset="0"/>
            </a:endParaRPr>
          </a:p>
          <a:p>
            <a:pPr>
              <a:defRPr/>
            </a:pPr>
            <a:r>
              <a:rPr lang="en-US" altLang="en-US" sz="1200" dirty="0">
                <a:solidFill>
                  <a:srgbClr val="F8F8F8"/>
                </a:solidFill>
                <a:latin typeface="Arial" pitchFamily="34" charset="0"/>
              </a:rPr>
              <a:t>One</a:t>
            </a:r>
            <a:r>
              <a:rPr lang="en-US" altLang="en-US" sz="1200" baseline="0" dirty="0">
                <a:solidFill>
                  <a:srgbClr val="F8F8F8"/>
                </a:solidFill>
                <a:latin typeface="Arial" pitchFamily="34" charset="0"/>
              </a:rPr>
              <a:t> must also remember </a:t>
            </a:r>
            <a:r>
              <a:rPr lang="en-US" altLang="en-US" sz="1200" dirty="0">
                <a:solidFill>
                  <a:srgbClr val="F8F8F8"/>
                </a:solidFill>
                <a:latin typeface="Arial" pitchFamily="34" charset="0"/>
              </a:rPr>
              <a:t>Participation of ---Innate Immune System ELEMENTS--- such as THE</a:t>
            </a:r>
            <a:r>
              <a:rPr lang="en-US" altLang="en-US" sz="1200" baseline="0" dirty="0">
                <a:solidFill>
                  <a:srgbClr val="F8F8F8"/>
                </a:solidFill>
                <a:latin typeface="Arial" pitchFamily="34" charset="0"/>
              </a:rPr>
              <a:t> </a:t>
            </a:r>
            <a:r>
              <a:rPr lang="en-US" altLang="en-US" sz="1200" dirty="0">
                <a:solidFill>
                  <a:srgbClr val="F8F8F8"/>
                </a:solidFill>
                <a:latin typeface="Arial" pitchFamily="34" charset="0"/>
              </a:rPr>
              <a:t>CD47</a:t>
            </a:r>
            <a:r>
              <a:rPr lang="en-US" altLang="en-US" sz="1200" baseline="0" dirty="0">
                <a:solidFill>
                  <a:srgbClr val="F8F8F8"/>
                </a:solidFill>
                <a:latin typeface="Arial" pitchFamily="34" charset="0"/>
              </a:rPr>
              <a:t>-Macrophage AXIS ---which can recognize at least 2 different types of molecules, NAMELY</a:t>
            </a:r>
          </a:p>
          <a:p>
            <a:pPr>
              <a:defRPr/>
            </a:pPr>
            <a:r>
              <a:rPr lang="en-US" altLang="en-US" sz="1200" baseline="0" dirty="0">
                <a:solidFill>
                  <a:srgbClr val="F8F8F8"/>
                </a:solidFill>
                <a:latin typeface="Arial" pitchFamily="34" charset="0"/>
              </a:rPr>
              <a:t>---A type paired Ig like receptors (the so-called PIR-As)---and a protein called </a:t>
            </a:r>
            <a:r>
              <a:rPr kumimoji="0" lang="en-US" sz="1200" b="0" i="0" u="none" strike="noStrike" kern="1200" cap="none" spc="0" normalizeH="0" baseline="0" noProof="0" dirty="0">
                <a:ln>
                  <a:noFill/>
                </a:ln>
                <a:solidFill>
                  <a:prstClr val="black"/>
                </a:solidFill>
                <a:effectLst/>
                <a:uLnTx/>
                <a:uFillTx/>
                <a:latin typeface="+mn-lt"/>
                <a:ea typeface="+mn-ea"/>
                <a:cs typeface="+mn-cs"/>
              </a:rPr>
              <a:t>Signal regulatory protein α (SIRPα) </a:t>
            </a:r>
          </a:p>
          <a:p>
            <a:pPr>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Basic scientists find that ---CD47 is a </a:t>
            </a:r>
            <a:r>
              <a:rPr kumimoji="0" lang="en-US" sz="1200" b="1" i="0" u="none" strike="noStrike" kern="1200" cap="none" spc="0" normalizeH="0" baseline="0" noProof="0" dirty="0">
                <a:ln>
                  <a:noFill/>
                </a:ln>
                <a:solidFill>
                  <a:prstClr val="black"/>
                </a:solidFill>
                <a:effectLst/>
                <a:uLnTx/>
                <a:uFillTx/>
                <a:latin typeface="+mn-lt"/>
                <a:ea typeface="+mn-ea"/>
                <a:cs typeface="+mn-cs"/>
              </a:rPr>
              <a:t>broadly expressed transmembrane </a:t>
            </a:r>
            <a:r>
              <a:rPr kumimoji="0" lang="en-US" sz="1200" b="0" i="0" u="none" strike="noStrike" kern="1200" cap="none" spc="0" normalizeH="0" baseline="0" noProof="0" dirty="0">
                <a:ln>
                  <a:noFill/>
                </a:ln>
                <a:solidFill>
                  <a:prstClr val="black"/>
                </a:solidFill>
                <a:effectLst/>
                <a:uLnTx/>
                <a:uFillTx/>
                <a:latin typeface="+mn-lt"/>
                <a:ea typeface="+mn-ea"/>
                <a:cs typeface="+mn-cs"/>
              </a:rPr>
              <a:t>protein---- that generates the so called "</a:t>
            </a:r>
            <a:r>
              <a:rPr kumimoji="0" lang="en-US" sz="1200" b="1" i="0" u="none" strike="noStrike" kern="1200" cap="none" spc="0" normalizeH="0" baseline="0" noProof="0" dirty="0">
                <a:ln>
                  <a:noFill/>
                </a:ln>
                <a:solidFill>
                  <a:prstClr val="black"/>
                </a:solidFill>
                <a:effectLst/>
                <a:uLnTx/>
                <a:uFillTx/>
                <a:latin typeface="+mn-lt"/>
                <a:ea typeface="+mn-ea"/>
                <a:cs typeface="+mn-cs"/>
              </a:rPr>
              <a:t>don´t eat me</a:t>
            </a:r>
            <a:r>
              <a:rPr kumimoji="0" lang="en-US" sz="1200" b="0" i="0" u="none" strike="noStrike" kern="1200" cap="none" spc="0" normalizeH="0" baseline="0" noProof="0" dirty="0">
                <a:ln>
                  <a:noFill/>
                </a:ln>
                <a:solidFill>
                  <a:prstClr val="black"/>
                </a:solidFill>
                <a:effectLst/>
                <a:uLnTx/>
                <a:uFillTx/>
                <a:latin typeface="+mn-lt"/>
                <a:ea typeface="+mn-ea"/>
                <a:cs typeface="+mn-cs"/>
              </a:rPr>
              <a:t>" signal. </a:t>
            </a:r>
          </a:p>
          <a:p>
            <a:pPr>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the presence of </a:t>
            </a:r>
            <a:r>
              <a:rPr kumimoji="0" lang="en-US" sz="1200" b="1" i="0" u="none" strike="noStrike" kern="1200" cap="none" spc="0" normalizeH="0" baseline="0" noProof="0" dirty="0">
                <a:ln>
                  <a:noFill/>
                </a:ln>
                <a:solidFill>
                  <a:prstClr val="black"/>
                </a:solidFill>
                <a:effectLst/>
                <a:uLnTx/>
                <a:uFillTx/>
                <a:latin typeface="+mn-lt"/>
                <a:ea typeface="+mn-ea"/>
                <a:cs typeface="+mn-cs"/>
              </a:rPr>
              <a:t>appropriate HLA Polymorphisms</a:t>
            </a:r>
            <a:r>
              <a:rPr kumimoji="0" lang="en-US" sz="1200" b="0" i="0" u="none" strike="noStrike" kern="1200" cap="none" spc="0" normalizeH="0" baseline="0" noProof="0" dirty="0">
                <a:ln>
                  <a:noFill/>
                </a:ln>
                <a:solidFill>
                  <a:prstClr val="black"/>
                </a:solidFill>
                <a:effectLst/>
                <a:uLnTx/>
                <a:uFillTx/>
                <a:latin typeface="+mn-lt"/>
                <a:ea typeface="+mn-ea"/>
                <a:cs typeface="+mn-cs"/>
              </a:rPr>
              <a:t>, this </a:t>
            </a:r>
            <a:r>
              <a:rPr kumimoji="0" lang="en-US" sz="1200" b="1" i="0" u="none" strike="noStrike" kern="1200" cap="none" spc="0" normalizeH="0" baseline="0" noProof="0" dirty="0">
                <a:ln>
                  <a:noFill/>
                </a:ln>
                <a:solidFill>
                  <a:prstClr val="black"/>
                </a:solidFill>
                <a:effectLst/>
                <a:uLnTx/>
                <a:uFillTx/>
                <a:latin typeface="+mn-lt"/>
                <a:ea typeface="+mn-ea"/>
                <a:cs typeface="+mn-cs"/>
              </a:rPr>
              <a:t>signal can be inhibited</a:t>
            </a:r>
            <a:r>
              <a:rPr kumimoji="0" lang="en-US" sz="1200" b="0" i="0" u="none" strike="noStrike" kern="1200" cap="none" spc="0" normalizeH="0" baseline="0" noProof="0" dirty="0">
                <a:ln>
                  <a:noFill/>
                </a:ln>
                <a:solidFill>
                  <a:prstClr val="black"/>
                </a:solidFill>
                <a:effectLst/>
                <a:uLnTx/>
                <a:uFillTx/>
                <a:latin typeface="+mn-lt"/>
                <a:ea typeface="+mn-ea"/>
                <a:cs typeface="+mn-cs"/>
              </a:rPr>
              <a:t>, resulting in graft damage</a:t>
            </a:r>
          </a:p>
          <a:p>
            <a:pPr>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defRPr/>
            </a:pPr>
            <a:r>
              <a:rPr lang="en-US" altLang="en-US" baseline="0" dirty="0" err="1"/>
              <a:t>Xxxxxxxxxxxxxxxxxxxxxxxxxxxxxxxxxxxxxxxxxxxxxxxxx</a:t>
            </a:r>
            <a:endParaRPr lang="en-US" altLang="en-US" baseline="0" dirty="0"/>
          </a:p>
          <a:p>
            <a:pPr>
              <a:defRPr/>
            </a:pPr>
            <a:endParaRPr lang="en-US" altLang="en-US" baseline="0" dirty="0"/>
          </a:p>
          <a:p>
            <a:pPr>
              <a:defRPr/>
            </a:pPr>
            <a:endParaRPr lang="en-US" altLang="en-US" baseline="0" dirty="0"/>
          </a:p>
          <a:p>
            <a:pPr>
              <a:defRPr/>
            </a:pPr>
            <a:r>
              <a:rPr lang="en-US" altLang="en-US" baseline="0" dirty="0"/>
              <a:t>Halloran’s defense of how DSA negative ABMR has the same profile and his other arguments are worth presenting one day. Halloran </a:t>
            </a:r>
            <a:r>
              <a:rPr lang="en-US" altLang="en-US" baseline="0" dirty="0" err="1"/>
              <a:t>ajt</a:t>
            </a:r>
            <a:r>
              <a:rPr lang="en-US" altLang="en-US" baseline="0" dirty="0"/>
              <a:t> 2022 in press: mdx of ABMR with or without DSA </a:t>
            </a:r>
          </a:p>
          <a:p>
            <a:pPr>
              <a:defRPr/>
            </a:pPr>
            <a:r>
              <a:rPr lang="en-US" b="0" i="0" dirty="0">
                <a:solidFill>
                  <a:srgbClr val="212121"/>
                </a:solidFill>
                <a:effectLst/>
                <a:latin typeface="Cambria" panose="02040503050406030204" pitchFamily="18" charset="0"/>
              </a:rPr>
              <a:t>a key determinant of the innate immune response to allogeneic non-self is donor polymorphism in the immunoglobulin superfamily (</a:t>
            </a:r>
            <a:r>
              <a:rPr lang="en-US" b="0" i="0" dirty="0" err="1">
                <a:solidFill>
                  <a:srgbClr val="212121"/>
                </a:solidFill>
                <a:effectLst/>
                <a:latin typeface="Cambria" panose="02040503050406030204" pitchFamily="18" charset="0"/>
              </a:rPr>
              <a:t>IgSF</a:t>
            </a:r>
            <a:r>
              <a:rPr lang="en-US" b="0" i="0" dirty="0">
                <a:solidFill>
                  <a:srgbClr val="212121"/>
                </a:solidFill>
                <a:effectLst/>
                <a:latin typeface="Cambria" panose="02040503050406030204" pitchFamily="18" charset="0"/>
              </a:rPr>
              <a:t>) membrane protein SIRP</a:t>
            </a:r>
            <a:r>
              <a:rPr lang="el-GR" b="0" i="0" dirty="0">
                <a:solidFill>
                  <a:srgbClr val="212121"/>
                </a:solidFill>
                <a:effectLst/>
                <a:latin typeface="Cambria" panose="02040503050406030204" pitchFamily="18" charset="0"/>
              </a:rPr>
              <a:t>α </a:t>
            </a:r>
            <a:r>
              <a:rPr lang="en-US" b="0" i="0" dirty="0">
                <a:solidFill>
                  <a:srgbClr val="212121"/>
                </a:solidFill>
                <a:effectLst/>
                <a:latin typeface="Cambria" panose="02040503050406030204" pitchFamily="18" charset="0"/>
              </a:rPr>
              <a:t>that is sensed by CD47 on recipient monocytes.</a:t>
            </a:r>
            <a:endParaRPr lang="en-US" altLang="en-US" baseline="0" dirty="0"/>
          </a:p>
          <a:p>
            <a:pPr>
              <a:defRPr/>
            </a:pPr>
            <a:endParaRPr lang="en-US" altLang="en-US" baseline="0" dirty="0"/>
          </a:p>
          <a:p>
            <a:r>
              <a:rPr lang="en-US" sz="1200" b="0" i="0" kern="1200" dirty="0">
                <a:solidFill>
                  <a:schemeClr val="tx1"/>
                </a:solidFill>
                <a:effectLst/>
                <a:latin typeface="+mn-lt"/>
                <a:ea typeface="+mn-ea"/>
                <a:cs typeface="+mn-cs"/>
              </a:rPr>
              <a:t>Signal regulatory protein α (SIRPα) is a regulatory membrane glycoprotein from SIRP family expressed mainly by myeloid cells and also by stem cells</a:t>
            </a:r>
            <a:r>
              <a:rPr lang="en-US" sz="1200" b="0" i="0" kern="1200" baseline="30000" dirty="0">
                <a:solidFill>
                  <a:schemeClr val="tx1"/>
                </a:solidFill>
                <a:effectLst/>
                <a:latin typeface="+mn-lt"/>
                <a:ea typeface="+mn-ea"/>
                <a:cs typeface="+mn-cs"/>
              </a:rPr>
              <a:t>[</a:t>
            </a:r>
            <a:r>
              <a:rPr lang="en-US" sz="1200" b="0" i="1" u="none" strike="noStrike" kern="1200" baseline="30000" dirty="0">
                <a:solidFill>
                  <a:schemeClr val="tx1"/>
                </a:solidFill>
                <a:effectLst/>
                <a:latin typeface="+mn-lt"/>
                <a:ea typeface="+mn-ea"/>
                <a:cs typeface="+mn-cs"/>
                <a:hlinkClick r:id="rId3" tooltip="Wikipedia:Citation needed"/>
              </a:rPr>
              <a:t>citation needed</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or neurons.</a:t>
            </a:r>
          </a:p>
          <a:p>
            <a:r>
              <a:rPr lang="en-US" sz="1200" b="0" i="0" kern="1200" dirty="0">
                <a:solidFill>
                  <a:schemeClr val="tx1"/>
                </a:solidFill>
                <a:effectLst/>
                <a:latin typeface="+mn-lt"/>
                <a:ea typeface="+mn-ea"/>
                <a:cs typeface="+mn-cs"/>
              </a:rPr>
              <a:t>SIRPα acts as inhibitory receptor and interacts with a broadly expressed transmembrane protein </a:t>
            </a:r>
            <a:r>
              <a:rPr lang="en-US" sz="1200" b="0" i="0" u="none" strike="noStrike" kern="1200" dirty="0">
                <a:solidFill>
                  <a:schemeClr val="tx1"/>
                </a:solidFill>
                <a:effectLst/>
                <a:latin typeface="+mn-lt"/>
                <a:ea typeface="+mn-ea"/>
                <a:cs typeface="+mn-cs"/>
                <a:hlinkClick r:id="rId4" tooltip="CD47"/>
              </a:rPr>
              <a:t>CD47</a:t>
            </a:r>
            <a:r>
              <a:rPr lang="en-US" sz="1200" b="0" i="0" kern="1200" dirty="0">
                <a:solidFill>
                  <a:schemeClr val="tx1"/>
                </a:solidFill>
                <a:effectLst/>
                <a:latin typeface="+mn-lt"/>
                <a:ea typeface="+mn-ea"/>
                <a:cs typeface="+mn-cs"/>
              </a:rPr>
              <a:t> also called the "don´t eat me" signal. </a:t>
            </a:r>
          </a:p>
        </p:txBody>
      </p:sp>
    </p:spTree>
    <p:extLst>
      <p:ext uri="{BB962C8B-B14F-4D97-AF65-F5344CB8AC3E}">
        <p14:creationId xmlns:p14="http://schemas.microsoft.com/office/powerpoint/2010/main" val="10715274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a:extLst>
              <a:ext uri="{FF2B5EF4-FFF2-40B4-BE49-F238E27FC236}">
                <a16:creationId xmlns:a16="http://schemas.microsoft.com/office/drawing/2014/main" id="{308DA289-F2F6-49CE-9548-94FB7053316F}"/>
              </a:ext>
            </a:extLst>
          </p:cNvPr>
          <p:cNvSpPr>
            <a:spLocks noGrp="1" noRot="1" noChangeAspect="1" noChangeArrowheads="1" noTextEdit="1"/>
          </p:cNvSpPr>
          <p:nvPr>
            <p:ph type="sldImg"/>
          </p:nvPr>
        </p:nvSpPr>
        <p:spPr>
          <a:xfrm>
            <a:off x="1196975" y="703263"/>
            <a:ext cx="4683125" cy="3511550"/>
          </a:xfrm>
          <a:ln/>
        </p:spPr>
      </p:sp>
      <p:sp>
        <p:nvSpPr>
          <p:cNvPr id="437251" name="Rectangle 3">
            <a:extLst>
              <a:ext uri="{FF2B5EF4-FFF2-40B4-BE49-F238E27FC236}">
                <a16:creationId xmlns:a16="http://schemas.microsoft.com/office/drawing/2014/main" id="{2480FB39-F5A1-4D59-A919-2118A6BD5FD9}"/>
              </a:ext>
            </a:extLst>
          </p:cNvPr>
          <p:cNvSpPr>
            <a:spLocks noGrp="1" noChangeArrowheads="1"/>
          </p:cNvSpPr>
          <p:nvPr>
            <p:ph type="body" idx="1"/>
          </p:nvPr>
        </p:nvSpPr>
        <p:spPr>
          <a:xfrm>
            <a:off x="944103" y="4447342"/>
            <a:ext cx="5188538" cy="42116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200" kern="0" dirty="0">
                <a:solidFill>
                  <a:srgbClr val="FFFF00"/>
                </a:solidFill>
                <a:latin typeface="Times New Roman"/>
                <a:ea typeface="+mj-ea"/>
                <a:cs typeface="+mj-cs"/>
              </a:rPr>
              <a:t>AS A COMPARISON WITH THE C4D NEGATIVE DSA NEGATIVE BIOPSIES THAT I HAVE JUST TALKED ABOUT, let us now discuss C4d + DSA –</a:t>
            </a:r>
            <a:r>
              <a:rPr lang="en-US" altLang="en-US" sz="3200" kern="0" dirty="0" err="1">
                <a:solidFill>
                  <a:srgbClr val="FFFF00"/>
                </a:solidFill>
                <a:latin typeface="Times New Roman"/>
                <a:ea typeface="+mj-ea"/>
                <a:cs typeface="+mj-cs"/>
              </a:rPr>
              <a:t>ve</a:t>
            </a:r>
            <a:r>
              <a:rPr lang="en-US" altLang="en-US" sz="3200" kern="0" dirty="0">
                <a:solidFill>
                  <a:srgbClr val="FFFF00"/>
                </a:solidFill>
                <a:latin typeface="Times New Roman"/>
                <a:ea typeface="+mj-ea"/>
                <a:cs typeface="+mj-cs"/>
              </a:rPr>
              <a:t> BXS</a:t>
            </a:r>
            <a:endParaRPr lang="en-US" altLang="en-US" dirty="0"/>
          </a:p>
          <a:p>
            <a:endParaRPr lang="en-US" altLang="en-US" u="sng" dirty="0"/>
          </a:p>
          <a:p>
            <a:r>
              <a:rPr lang="en-US" altLang="en-US" u="sng" dirty="0"/>
              <a:t>These can be Issues of disease kinetics</a:t>
            </a:r>
            <a:r>
              <a:rPr lang="en-US" altLang="en-US" dirty="0"/>
              <a:t>: </a:t>
            </a:r>
            <a:r>
              <a:rPr lang="en-US" altLang="en-US" dirty="0" err="1"/>
              <a:t>eg</a:t>
            </a:r>
            <a:endParaRPr lang="en-US" altLang="en-US" dirty="0"/>
          </a:p>
          <a:p>
            <a:r>
              <a:rPr lang="en-US" altLang="en-US" dirty="0"/>
              <a:t>     (a)adsorption </a:t>
            </a:r>
            <a:r>
              <a:rPr lang="en-US" altLang="en-US" dirty="0" err="1"/>
              <a:t>DSA</a:t>
            </a:r>
            <a:r>
              <a:rPr lang="en-US" altLang="en-US" dirty="0"/>
              <a:t> to graft</a:t>
            </a:r>
          </a:p>
          <a:p>
            <a:r>
              <a:rPr lang="en-US" altLang="en-US" dirty="0"/>
              <a:t>      (b) AMR in the latent phase (C4d below LOD)</a:t>
            </a:r>
          </a:p>
          <a:p>
            <a:r>
              <a:rPr lang="en-US" altLang="en-US" dirty="0"/>
              <a:t>      (c)Late chronic phase (capillary loss, scarring)</a:t>
            </a:r>
          </a:p>
          <a:p>
            <a:pPr>
              <a:defRPr/>
            </a:pPr>
            <a:endParaRPr lang="en-US" altLang="en-US" dirty="0"/>
          </a:p>
          <a:p>
            <a:pPr>
              <a:defRPr/>
            </a:pPr>
            <a:r>
              <a:rPr lang="en-US" altLang="en-US" dirty="0"/>
              <a:t>We can have the Presence of non-HLA antibodies (AECA, MICA)</a:t>
            </a:r>
          </a:p>
          <a:p>
            <a:pPr>
              <a:defRPr/>
            </a:pPr>
            <a:endParaRPr lang="en-US" altLang="en-US" dirty="0"/>
          </a:p>
          <a:p>
            <a:pPr>
              <a:defRPr/>
            </a:pPr>
            <a:r>
              <a:rPr lang="en-US" altLang="en-US" dirty="0"/>
              <a:t>We can have Presence of </a:t>
            </a:r>
            <a:r>
              <a:rPr lang="en-US" altLang="en-US" u="sng" dirty="0"/>
              <a:t>Non-ABO antibodies </a:t>
            </a:r>
            <a:r>
              <a:rPr lang="en-US" altLang="en-US" dirty="0"/>
              <a:t>in ABO-I </a:t>
            </a:r>
            <a:r>
              <a:rPr lang="en-US" altLang="en-US" dirty="0" err="1"/>
              <a:t>Txn</a:t>
            </a:r>
            <a:endParaRPr lang="en-US" altLang="en-US" dirty="0"/>
          </a:p>
          <a:p>
            <a:pPr>
              <a:defRPr/>
            </a:pPr>
            <a:r>
              <a:rPr lang="en-US" altLang="en-US" dirty="0"/>
              <a:t>ABO-I grafts can be in a state of </a:t>
            </a:r>
            <a:r>
              <a:rPr lang="en-US" altLang="en-US" u="sng" dirty="0"/>
              <a:t>accommodation</a:t>
            </a:r>
          </a:p>
          <a:p>
            <a:pPr>
              <a:defRPr/>
            </a:pPr>
            <a:endParaRPr lang="en-US" altLang="en-US" dirty="0"/>
          </a:p>
          <a:p>
            <a:pPr>
              <a:defRPr/>
            </a:pPr>
            <a:r>
              <a:rPr lang="en-US" altLang="en-US" dirty="0"/>
              <a:t>Finally we can have Complement mediated endothelial injury not requiring DSA (to be discussed in the next slide)</a:t>
            </a:r>
          </a:p>
          <a:p>
            <a:endParaRPr lang="en-US" altLang="en-US" dirty="0"/>
          </a:p>
          <a:p>
            <a:r>
              <a:rPr lang="en-US" altLang="en-US" dirty="0" err="1"/>
              <a:t>xxxxxxxxxxxxxxxxxxxxxxxxxxx</a:t>
            </a:r>
            <a:endParaRPr lang="en-US" altLang="en-US" dirty="0"/>
          </a:p>
          <a:p>
            <a:r>
              <a:rPr lang="en-US" altLang="en-US" dirty="0"/>
              <a:t>(we are talking of C4d+DSA- biopsies with histologic changes (not the C4d category with no histologic evidence of acute cellular rejection)</a:t>
            </a:r>
          </a:p>
          <a:p>
            <a:r>
              <a:rPr lang="en-US" altLang="en-US" dirty="0" err="1"/>
              <a:t>Xxxxxxxxxxxxxxxxxxxxxxxxxxxxxxxxxxxxx</a:t>
            </a:r>
            <a:endParaRPr lang="en-US" altLang="en-US" dirty="0"/>
          </a:p>
          <a:p>
            <a:endParaRPr lang="en-US" altLang="en-US" dirty="0"/>
          </a:p>
          <a:p>
            <a:pPr defTabSz="924641">
              <a:defRPr/>
            </a:pPr>
            <a:r>
              <a:rPr lang="en-US" altLang="en-US" dirty="0"/>
              <a:t>Looks like a contrived </a:t>
            </a:r>
            <a:r>
              <a:rPr lang="en-US" altLang="en-US" dirty="0" err="1"/>
              <a:t>rason</a:t>
            </a:r>
            <a:r>
              <a:rPr lang="en-US" altLang="en-US" dirty="0"/>
              <a:t>: Non-donor specific cross reactive HLA antibody getting reported as No </a:t>
            </a:r>
            <a:r>
              <a:rPr lang="en-US" altLang="en-US" dirty="0" err="1"/>
              <a:t>DSA</a:t>
            </a:r>
            <a:endParaRPr lang="en-US" altLang="en-US" dirty="0"/>
          </a:p>
          <a:p>
            <a:endParaRPr lang="en-US" altLang="en-US" dirty="0"/>
          </a:p>
          <a:p>
            <a:pPr defTabSz="924641">
              <a:defRPr/>
            </a:pPr>
            <a:r>
              <a:rPr lang="en-US" altLang="en-US" dirty="0"/>
              <a:t>Stable </a:t>
            </a:r>
            <a:r>
              <a:rPr lang="en-US" altLang="en-US" dirty="0" err="1"/>
              <a:t>ABOI</a:t>
            </a:r>
            <a:r>
              <a:rPr lang="en-US" altLang="en-US" dirty="0"/>
              <a:t> transplants, considered by some investigators to be examples of accommodation---------------- but this is not a term we should  be using in our pathology reports. It generates a false sense of security; we should continue to monitor these patients for development of anti-HLA antibodies, transplant glomerulopathy and graft arteriosclerosis (most </a:t>
            </a:r>
            <a:r>
              <a:rPr lang="en-US" altLang="en-US" dirty="0" err="1"/>
              <a:t>aboi</a:t>
            </a:r>
            <a:r>
              <a:rPr lang="en-US" altLang="en-US" dirty="0"/>
              <a:t> patients with be HLA incompatible too)</a:t>
            </a:r>
          </a:p>
          <a:p>
            <a:endParaRPr lang="en-US" altLang="en-US" dirty="0"/>
          </a:p>
        </p:txBody>
      </p:sp>
    </p:spTree>
    <p:extLst>
      <p:ext uri="{BB962C8B-B14F-4D97-AF65-F5344CB8AC3E}">
        <p14:creationId xmlns:p14="http://schemas.microsoft.com/office/powerpoint/2010/main" val="4148831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D1689AEB-3249-44F2-9186-68C9DDFB9786}"/>
              </a:ext>
            </a:extLst>
          </p:cNvPr>
          <p:cNvSpPr>
            <a:spLocks noGrp="1" noRot="1" noChangeAspect="1" noChangeArrowheads="1" noTextEdit="1"/>
          </p:cNvSpPr>
          <p:nvPr>
            <p:ph type="sldImg"/>
          </p:nvPr>
        </p:nvSpPr>
        <p:spPr>
          <a:xfrm>
            <a:off x="1196975" y="703263"/>
            <a:ext cx="4683125" cy="3511550"/>
          </a:xfrm>
          <a:ln/>
        </p:spPr>
      </p:sp>
      <p:sp>
        <p:nvSpPr>
          <p:cNvPr id="438275" name="Rectangle 3">
            <a:extLst>
              <a:ext uri="{FF2B5EF4-FFF2-40B4-BE49-F238E27FC236}">
                <a16:creationId xmlns:a16="http://schemas.microsoft.com/office/drawing/2014/main" id="{06B8D991-6179-48B0-925E-7AC696862924}"/>
              </a:ext>
            </a:extLst>
          </p:cNvPr>
          <p:cNvSpPr>
            <a:spLocks noGrp="1" noChangeArrowheads="1"/>
          </p:cNvSpPr>
          <p:nvPr>
            <p:ph type="body" idx="1"/>
          </p:nvPr>
        </p:nvSpPr>
        <p:spPr>
          <a:xfrm>
            <a:off x="944103" y="4447342"/>
            <a:ext cx="5188538" cy="42116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conditions associated</a:t>
            </a:r>
            <a:r>
              <a:rPr lang="en-US" altLang="en-US" baseline="0" dirty="0"/>
              <a:t> with complement injury independent of </a:t>
            </a:r>
            <a:r>
              <a:rPr lang="en-US" altLang="en-US" baseline="0" dirty="0" err="1"/>
              <a:t>DSA</a:t>
            </a:r>
            <a:r>
              <a:rPr lang="en-US" altLang="en-US" baseline="0" dirty="0"/>
              <a:t> are listed here </a:t>
            </a:r>
            <a:r>
              <a:rPr lang="en-US" altLang="en-US" strike="sngStrike" dirty="0"/>
              <a:t>The conditions other than </a:t>
            </a:r>
            <a:r>
              <a:rPr lang="en-US" altLang="en-US" strike="sngStrike" dirty="0" err="1"/>
              <a:t>amr</a:t>
            </a:r>
            <a:r>
              <a:rPr lang="en-US" altLang="en-US" strike="sngStrike" dirty="0"/>
              <a:t>  that can cause focal or diffuse C4d in grafts) are</a:t>
            </a:r>
          </a:p>
          <a:p>
            <a:endParaRPr lang="en-US" altLang="en-US" dirty="0"/>
          </a:p>
          <a:p>
            <a:pPr defTabSz="924641">
              <a:defRPr/>
            </a:pPr>
            <a:r>
              <a:rPr lang="en-US" altLang="en-US" dirty="0"/>
              <a:t>Lupus nephritis can cause C4d in peritubular capillaries; staining in these cases is coarsely granular, and electron microscopy actually shows immune complex deposits WITHIN peritubular capillaries</a:t>
            </a:r>
          </a:p>
          <a:p>
            <a:pPr defTabSz="924641">
              <a:defRPr/>
            </a:pPr>
            <a:endParaRPr lang="en-US" altLang="en-US" dirty="0"/>
          </a:p>
          <a:p>
            <a:pPr defTabSz="924641">
              <a:defRPr/>
            </a:pPr>
            <a:r>
              <a:rPr lang="en-US" altLang="en-US" dirty="0"/>
              <a:t>In post-transplant </a:t>
            </a:r>
            <a:r>
              <a:rPr lang="en-US" altLang="en-US" dirty="0" err="1"/>
              <a:t>igan</a:t>
            </a:r>
            <a:r>
              <a:rPr lang="en-US" altLang="en-US" dirty="0"/>
              <a:t>, one </a:t>
            </a:r>
            <a:r>
              <a:rPr lang="en-US" altLang="en-US" dirty="0" err="1"/>
              <a:t>chinese</a:t>
            </a:r>
            <a:r>
              <a:rPr lang="en-US" altLang="en-US" dirty="0"/>
              <a:t> study records ptcC4D in 16/66 = 24%, but donor specific antibodies were not measured, so that we cannot rule out incidental RECURRENT IgA WITH TRUE </a:t>
            </a:r>
            <a:r>
              <a:rPr lang="en-US" altLang="en-US" dirty="0" err="1"/>
              <a:t>true</a:t>
            </a:r>
            <a:r>
              <a:rPr lang="en-US" altLang="en-US" dirty="0"/>
              <a:t> AMR </a:t>
            </a:r>
            <a:r>
              <a:rPr lang="en-US" altLang="en-US" strike="sngStrike" dirty="0"/>
              <a:t>(do not remember focal or diffuse stated) </a:t>
            </a:r>
            <a:endParaRPr lang="en-US" altLang="en-US" dirty="0"/>
          </a:p>
          <a:p>
            <a:pPr defTabSz="924641">
              <a:defRPr/>
            </a:pPr>
            <a:endParaRPr lang="en-US" altLang="en-US" dirty="0"/>
          </a:p>
          <a:p>
            <a:pPr defTabSz="924641">
              <a:defRPr/>
            </a:pPr>
            <a:r>
              <a:rPr lang="en-US" altLang="en-US" dirty="0"/>
              <a:t>One study found C4D+ 2/8 biopsies with ATI (</a:t>
            </a:r>
            <a:r>
              <a:rPr lang="en-US" altLang="en-US" dirty="0" err="1"/>
              <a:t>dunno</a:t>
            </a:r>
            <a:r>
              <a:rPr lang="en-US" altLang="en-US" dirty="0"/>
              <a:t> if focal) in </a:t>
            </a:r>
            <a:r>
              <a:rPr lang="en-US" altLang="en-US" dirty="0" err="1"/>
              <a:t>india</a:t>
            </a:r>
            <a:r>
              <a:rPr lang="en-US" altLang="en-US" dirty="0"/>
              <a:t>; no </a:t>
            </a:r>
            <a:r>
              <a:rPr lang="en-US" altLang="en-US" dirty="0" err="1"/>
              <a:t>dsa</a:t>
            </a:r>
            <a:r>
              <a:rPr lang="en-US" altLang="en-US" dirty="0"/>
              <a:t> tested; but ischemia is an accepted cause of complement activation, although most investigators find this to be so for the Lectin and alternate—and not the classical ---pathway</a:t>
            </a:r>
          </a:p>
          <a:p>
            <a:pPr defTabSz="924641">
              <a:defRPr/>
            </a:pPr>
            <a:r>
              <a:rPr lang="en-US" altLang="en-US" strike="sngStrike" dirty="0"/>
              <a:t>overall incidence c4d in  all of their routing paraffin biopsies was 45%; PTC dilation itself said to be a feature (without discussion of inflamed nature)</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Ranjan, Joshi: NDT 2008 23 1735 </a:t>
            </a:r>
            <a:endParaRPr lang="en-US" altLang="en-US" strike="sngStrike" dirty="0"/>
          </a:p>
          <a:p>
            <a:endParaRPr lang="en-US" altLang="en-US" dirty="0"/>
          </a:p>
          <a:p>
            <a:pPr defTabSz="924641">
              <a:defRPr/>
            </a:pPr>
            <a:r>
              <a:rPr lang="en-US" altLang="en-US" dirty="0"/>
              <a:t>Recurrent </a:t>
            </a:r>
            <a:r>
              <a:rPr lang="en-US" altLang="en-US" dirty="0" err="1"/>
              <a:t>antiGBM</a:t>
            </a:r>
            <a:r>
              <a:rPr lang="en-US" altLang="en-US" dirty="0"/>
              <a:t> disease is another possibility and at least 2 cases are reported.</a:t>
            </a:r>
            <a:r>
              <a:rPr lang="en-US" altLang="en-US" baseline="0" dirty="0"/>
              <a:t>  The </a:t>
            </a:r>
            <a:r>
              <a:rPr lang="en-US" altLang="en-US" baseline="0" dirty="0" err="1"/>
              <a:t>ptc</a:t>
            </a:r>
            <a:r>
              <a:rPr lang="en-US" altLang="en-US" baseline="0" dirty="0"/>
              <a:t> staining here likely reflects production of antibodies directed against some endothelial antigen </a:t>
            </a:r>
            <a:endParaRPr lang="en-US" altLang="en-US" dirty="0"/>
          </a:p>
          <a:p>
            <a:pPr defTabSz="924641">
              <a:defRPr/>
            </a:pPr>
            <a:endParaRPr lang="en-US" altLang="en-US" dirty="0"/>
          </a:p>
          <a:p>
            <a:pPr defTabSz="924641">
              <a:defRPr/>
            </a:pPr>
            <a:r>
              <a:rPr lang="en-US" altLang="en-US" dirty="0" err="1"/>
              <a:t>Xxxxxxxxxxxxxx</a:t>
            </a:r>
            <a:endParaRPr lang="en-US" altLang="en-US" dirty="0"/>
          </a:p>
          <a:p>
            <a:pPr defTabSz="924641">
              <a:defRPr/>
            </a:pPr>
            <a:r>
              <a:rPr lang="en-US" altLang="en-US" dirty="0"/>
              <a:t> I have seen one case with diffuse C4d staining in the peritubular capillaries (with diffuse linear staining also seen in the  </a:t>
            </a:r>
            <a:r>
              <a:rPr lang="en-US" altLang="en-US" dirty="0" err="1"/>
              <a:t>GBM</a:t>
            </a:r>
            <a:r>
              <a:rPr lang="en-US" altLang="en-US" dirty="0"/>
              <a:t> &amp; focal granular or linear staining in the </a:t>
            </a:r>
            <a:r>
              <a:rPr lang="en-US" altLang="en-US" dirty="0" err="1"/>
              <a:t>TBM</a:t>
            </a:r>
            <a:r>
              <a:rPr lang="en-US" altLang="en-US" dirty="0"/>
              <a:t>) </a:t>
            </a:r>
            <a:r>
              <a:rPr lang="en-US" altLang="en-US" strike="sngStrike" dirty="0"/>
              <a:t>( TBMgranularC3 but linear IgA</a:t>
            </a:r>
            <a:r>
              <a:rPr lang="en-US" altLang="en-US" dirty="0"/>
              <a:t>); ----?Dr  </a:t>
            </a:r>
            <a:r>
              <a:rPr lang="en-US" altLang="en-US" dirty="0" err="1"/>
              <a:t>Nickeleit</a:t>
            </a:r>
            <a:r>
              <a:rPr lang="en-US" altLang="en-US" dirty="0"/>
              <a:t> makes a reference to another such case in one of his book chapters (</a:t>
            </a:r>
            <a:r>
              <a:rPr lang="en-US" altLang="en-US" dirty="0" err="1"/>
              <a:t>Ruix</a:t>
            </a:r>
            <a:r>
              <a:rPr lang="en-US" altLang="en-US" dirty="0"/>
              <a:t>—</a:t>
            </a:r>
            <a:r>
              <a:rPr lang="en-US" altLang="en-US" dirty="0" err="1"/>
              <a:t>Nickeleit</a:t>
            </a:r>
            <a:r>
              <a:rPr lang="en-US" altLang="en-US" dirty="0"/>
              <a:t>, do not state focal or diffuse) </a:t>
            </a:r>
            <a:r>
              <a:rPr lang="en-US" altLang="en-US" strike="sngStrike" dirty="0" err="1"/>
              <a:t>Batal</a:t>
            </a:r>
            <a:r>
              <a:rPr lang="en-US" altLang="en-US" strike="sngStrike" dirty="0"/>
              <a:t> </a:t>
            </a:r>
            <a:r>
              <a:rPr lang="en-US" altLang="en-US" strike="sngStrike" dirty="0" err="1"/>
              <a:t>antiGBM</a:t>
            </a:r>
            <a:r>
              <a:rPr lang="en-US" altLang="en-US" strike="sngStrike" dirty="0"/>
              <a:t>; </a:t>
            </a:r>
            <a:r>
              <a:rPr lang="en-US" altLang="en-US" b="1" strike="sngStrike" dirty="0"/>
              <a:t>Glomerular and tubular basement membranes staining easy to explain as alpha 3 chain of type IV collagen is present there</a:t>
            </a:r>
            <a:r>
              <a:rPr lang="en-US" altLang="en-US" strike="sngStrike" dirty="0"/>
              <a:t>; peritubular capillary staining requires postulation of antibodies to alternate minor epitopes present in some studies in up to 80% of cases (</a:t>
            </a:r>
            <a:r>
              <a:rPr lang="en-US" altLang="en-US" b="1" strike="sngStrike" dirty="0"/>
              <a:t>tubular basement membranes staining varies from uncommon to 80%); </a:t>
            </a:r>
          </a:p>
          <a:p>
            <a:pPr defTabSz="924641">
              <a:defRPr/>
            </a:pPr>
            <a:endParaRPr lang="en-US" altLang="en-US" dirty="0"/>
          </a:p>
          <a:p>
            <a:r>
              <a:rPr lang="en-US" altLang="en-US" dirty="0"/>
              <a:t>Infection and ischemia are </a:t>
            </a:r>
            <a:r>
              <a:rPr lang="en-US" altLang="en-US" dirty="0" err="1"/>
              <a:t>atn</a:t>
            </a:r>
            <a:r>
              <a:rPr lang="en-US" altLang="en-US" dirty="0"/>
              <a:t> seem to be associated with c4d in some biopsies; and personally I believe at least some cases may represent true activation of the complement acting pathway by an infectious or ischemia associated antigen, but the concept is hard to prove in routine clinical practice, as we can never exclude the causes of apparent DSA negativity I have just listed.</a:t>
            </a:r>
          </a:p>
          <a:p>
            <a:r>
              <a:rPr lang="en-US" altLang="en-US" dirty="0"/>
              <a:t>---Dr Feucht from Germany, who IS THE FATHER OF THE C4d SAGA; HAS A </a:t>
            </a:r>
            <a:r>
              <a:rPr lang="en-US" altLang="en-US" dirty="0" err="1"/>
              <a:t>a</a:t>
            </a:r>
            <a:r>
              <a:rPr lang="en-US" altLang="en-US" dirty="0"/>
              <a:t> paper in KI from 2001 in which he </a:t>
            </a:r>
            <a:r>
              <a:rPr lang="en-US" altLang="en-US" dirty="0" err="1"/>
              <a:t>descibes</a:t>
            </a:r>
            <a:r>
              <a:rPr lang="en-US" altLang="en-US" dirty="0"/>
              <a:t> ptcC4D in 11/19 </a:t>
            </a:r>
            <a:r>
              <a:rPr lang="en-US" altLang="en-US" dirty="0" err="1"/>
              <a:t>atn</a:t>
            </a:r>
            <a:r>
              <a:rPr lang="en-US" altLang="en-US" dirty="0"/>
              <a:t>, &amp; 6 of 10 RECURRENT OR </a:t>
            </a:r>
            <a:r>
              <a:rPr lang="en-US" altLang="en-US" dirty="0" err="1"/>
              <a:t>DENOVO</a:t>
            </a:r>
            <a:r>
              <a:rPr lang="en-US" altLang="en-US" dirty="0"/>
              <a:t> glomerulonephritis (but does not mention if it was focal or diffuse, and presents no data on donor specific antibodies).</a:t>
            </a:r>
          </a:p>
          <a:p>
            <a:r>
              <a:rPr lang="en-US" altLang="en-US" dirty="0"/>
              <a:t>---Subsequently, in a REVIEW ARTICLE </a:t>
            </a:r>
            <a:r>
              <a:rPr lang="en-US" altLang="en-US" dirty="0" err="1"/>
              <a:t>article</a:t>
            </a:r>
            <a:r>
              <a:rPr lang="en-US" altLang="en-US" dirty="0"/>
              <a:t> from 2003, he  EXPRESSES WHAT IS NOW THE MAINSTREAM OPINION THAT acute tubular necrosis DOES NOT cause C4d deposition in the kid, BUT ACKNOWLEDGES THAT ACUTE TUBULAR NECROSIS can result in c3 and c3d deposition (C4 NO, C3 YES)</a:t>
            </a:r>
          </a:p>
          <a:p>
            <a:r>
              <a:rPr lang="en-US" altLang="en-US" dirty="0"/>
              <a:t>---</a:t>
            </a:r>
            <a:r>
              <a:rPr lang="en-US" altLang="en-US" dirty="0" err="1"/>
              <a:t>Xxxxxxxxxx</a:t>
            </a:r>
            <a:endParaRPr lang="en-US" altLang="en-US" dirty="0"/>
          </a:p>
          <a:p>
            <a:endParaRPr lang="en-US" altLang="en-US" dirty="0"/>
          </a:p>
          <a:p>
            <a:r>
              <a:rPr lang="en-US" altLang="en-US" dirty="0" err="1"/>
              <a:t>ATN</a:t>
            </a:r>
            <a:r>
              <a:rPr lang="en-US" altLang="en-US" dirty="0"/>
              <a:t> even in mice activated alternate pathway (C3+, C4d-); kid int 2005; 67: 524; however heart and intestine yes classic pathway gets activated in ischemia</a:t>
            </a:r>
          </a:p>
          <a:p>
            <a:endParaRPr lang="en-US" altLang="en-US" dirty="0"/>
          </a:p>
          <a:p>
            <a:endParaRPr lang="en-US" altLang="en-US" b="1" dirty="0"/>
          </a:p>
          <a:p>
            <a:r>
              <a:rPr lang="en-US" altLang="en-US" dirty="0"/>
              <a:t>ANCA activate only alternate pathway and will not explain C4d (but could explain low complement levels in serum)</a:t>
            </a:r>
          </a:p>
        </p:txBody>
      </p:sp>
    </p:spTree>
    <p:extLst>
      <p:ext uri="{BB962C8B-B14F-4D97-AF65-F5344CB8AC3E}">
        <p14:creationId xmlns:p14="http://schemas.microsoft.com/office/powerpoint/2010/main" val="38833983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234D109F-7CF8-4203-B0E5-E7B02E795B8C}"/>
              </a:ext>
            </a:extLst>
          </p:cNvPr>
          <p:cNvSpPr>
            <a:spLocks noGrp="1" noRot="1" noChangeAspect="1" noChangeArrowheads="1" noTextEdit="1"/>
          </p:cNvSpPr>
          <p:nvPr>
            <p:ph type="sldImg"/>
          </p:nvPr>
        </p:nvSpPr>
        <p:spPr>
          <a:xfrm>
            <a:off x="1196975" y="703263"/>
            <a:ext cx="4683125" cy="3511550"/>
          </a:xfrm>
          <a:ln/>
        </p:spPr>
      </p:sp>
      <p:sp>
        <p:nvSpPr>
          <p:cNvPr id="435203" name="Rectangle 3">
            <a:extLst>
              <a:ext uri="{FF2B5EF4-FFF2-40B4-BE49-F238E27FC236}">
                <a16:creationId xmlns:a16="http://schemas.microsoft.com/office/drawing/2014/main" id="{214B4EFF-1A97-4E18-AA3B-DC9753E5F79E}"/>
              </a:ext>
            </a:extLst>
          </p:cNvPr>
          <p:cNvSpPr>
            <a:spLocks noGrp="1" noChangeArrowheads="1"/>
          </p:cNvSpPr>
          <p:nvPr>
            <p:ph type="body" idx="1"/>
          </p:nvPr>
        </p:nvSpPr>
        <p:spPr>
          <a:xfrm>
            <a:off x="944103" y="4447342"/>
            <a:ext cx="5188538" cy="42116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t>I want to touch upon some Technical Considerations that are relevant to the interpretation of C4d staining and DSA testing</a:t>
            </a:r>
          </a:p>
          <a:p>
            <a:endParaRPr lang="en-US" altLang="en-US" sz="1200" dirty="0"/>
          </a:p>
          <a:p>
            <a:r>
              <a:rPr lang="en-US" altLang="en-US" sz="1200" dirty="0"/>
              <a:t>For C4d-ve ABMR</a:t>
            </a:r>
          </a:p>
          <a:p>
            <a:r>
              <a:rPr lang="en-US" altLang="en-US" b="1" u="sng" dirty="0">
                <a:solidFill>
                  <a:srgbClr val="000000"/>
                </a:solidFill>
              </a:rPr>
              <a:t>We must consider; </a:t>
            </a:r>
            <a:r>
              <a:rPr lang="en-US" altLang="en-US" u="sng" dirty="0"/>
              <a:t>Technical problems with C4d staining such as</a:t>
            </a:r>
          </a:p>
          <a:p>
            <a:pPr>
              <a:buFontTx/>
              <a:buNone/>
            </a:pPr>
            <a:r>
              <a:rPr lang="en-US" altLang="en-US" dirty="0"/>
              <a:t>	-formalin fixation, tissue preservation, </a:t>
            </a:r>
            <a:r>
              <a:rPr lang="en-US" altLang="en-US" strike="noStrike" dirty="0"/>
              <a:t>focal staining in small piece</a:t>
            </a:r>
          </a:p>
          <a:p>
            <a:pPr>
              <a:buFontTx/>
              <a:buNone/>
            </a:pPr>
            <a:endParaRPr lang="en-US" altLang="en-US" dirty="0"/>
          </a:p>
          <a:p>
            <a:r>
              <a:rPr lang="en-US" altLang="en-US" dirty="0"/>
              <a:t>And we must also look into  </a:t>
            </a:r>
            <a:r>
              <a:rPr lang="en-US" altLang="en-US" b="1" u="sng" dirty="0"/>
              <a:t>Technical problems </a:t>
            </a:r>
            <a:r>
              <a:rPr lang="en-US" altLang="en-US" u="sng" dirty="0"/>
              <a:t>with Ab testing</a:t>
            </a:r>
            <a:r>
              <a:rPr lang="en-US" altLang="en-US" dirty="0"/>
              <a:t> </a:t>
            </a:r>
          </a:p>
          <a:p>
            <a:r>
              <a:rPr lang="en-US" altLang="en-US" dirty="0" err="1"/>
              <a:t>Eg</a:t>
            </a:r>
            <a:r>
              <a:rPr lang="en-US" altLang="en-US" dirty="0"/>
              <a:t> a (false +) possibly a cross reactivity</a:t>
            </a:r>
          </a:p>
          <a:p>
            <a:pPr marL="171450" indent="-171450">
              <a:buFontTx/>
              <a:buChar char="-"/>
            </a:pPr>
            <a:r>
              <a:rPr lang="en-US" altLang="en-US" dirty="0"/>
              <a:t>to related single ag beads</a:t>
            </a:r>
          </a:p>
          <a:p>
            <a:pPr marL="171450" indent="-171450">
              <a:buFontTx/>
              <a:buChar char="-"/>
            </a:pPr>
            <a:r>
              <a:rPr lang="en-US" altLang="en-US" dirty="0"/>
              <a:t> or irrelevant denatured antigens </a:t>
            </a:r>
          </a:p>
          <a:p>
            <a:endParaRPr lang="en-US" altLang="en-US" dirty="0"/>
          </a:p>
          <a:p>
            <a:r>
              <a:rPr lang="en-US" altLang="en-US" dirty="0" err="1"/>
              <a:t>xxxxxxxxxxxxxxxxxxxx</a:t>
            </a:r>
            <a:endParaRPr lang="en-US" altLang="en-US" dirty="0"/>
          </a:p>
          <a:p>
            <a:r>
              <a:rPr lang="en-US" altLang="en-US" sz="1200" u="sng" dirty="0"/>
              <a:t>Disease kinetics</a:t>
            </a:r>
            <a:r>
              <a:rPr lang="en-US" altLang="en-US" sz="1200" dirty="0"/>
              <a:t>: </a:t>
            </a:r>
          </a:p>
          <a:p>
            <a:pPr>
              <a:buFontTx/>
              <a:buNone/>
            </a:pPr>
            <a:r>
              <a:rPr lang="en-US" altLang="en-US" sz="1200" dirty="0"/>
              <a:t>	-AMR is in latent phase (C4d below LOD)</a:t>
            </a:r>
          </a:p>
          <a:p>
            <a:pPr>
              <a:buFontTx/>
              <a:buNone/>
            </a:pPr>
            <a:r>
              <a:rPr lang="en-US" altLang="en-US" sz="1200" dirty="0"/>
              <a:t>	-Late chronic phase (capillary loss, scarring)</a:t>
            </a:r>
          </a:p>
          <a:p>
            <a:pPr>
              <a:buFontTx/>
              <a:buNone/>
            </a:pPr>
            <a:endParaRPr lang="en-US" altLang="en-US" dirty="0"/>
          </a:p>
          <a:p>
            <a:r>
              <a:rPr lang="en-US" altLang="en-US" u="sng" dirty="0"/>
              <a:t>Some C4d negative biopsies just reflect Disease kinetics</a:t>
            </a:r>
            <a:r>
              <a:rPr lang="en-US" altLang="en-US" dirty="0"/>
              <a:t>: </a:t>
            </a:r>
          </a:p>
          <a:p>
            <a:pPr>
              <a:buFontTx/>
              <a:buNone/>
            </a:pPr>
            <a:r>
              <a:rPr lang="en-US" altLang="en-US" dirty="0"/>
              <a:t>	-AMR is in latent phase (C4d below LOD)</a:t>
            </a:r>
          </a:p>
          <a:p>
            <a:pPr>
              <a:buFontTx/>
              <a:buNone/>
            </a:pPr>
            <a:r>
              <a:rPr lang="en-US" altLang="en-US" dirty="0"/>
              <a:t>	-Late chronic phase (capillary loss, scarring)</a:t>
            </a:r>
          </a:p>
          <a:p>
            <a:r>
              <a:rPr lang="en-US" altLang="en-US" dirty="0"/>
              <a:t>Below LOD meaning limit of detection</a:t>
            </a:r>
          </a:p>
          <a:p>
            <a:endParaRPr lang="en-US" altLang="en-US" dirty="0">
              <a:solidFill>
                <a:srgbClr val="000000"/>
              </a:solidFill>
            </a:endParaRPr>
          </a:p>
          <a:p>
            <a:r>
              <a:rPr lang="en-US" altLang="en-US" dirty="0">
                <a:solidFill>
                  <a:srgbClr val="000000"/>
                </a:solidFill>
              </a:rPr>
              <a:t>In day today practice  C4d and </a:t>
            </a:r>
            <a:r>
              <a:rPr lang="en-US" altLang="en-US" dirty="0" err="1">
                <a:solidFill>
                  <a:srgbClr val="000000"/>
                </a:solidFill>
              </a:rPr>
              <a:t>DSA</a:t>
            </a:r>
            <a:r>
              <a:rPr lang="en-US" altLang="en-US" dirty="0">
                <a:solidFill>
                  <a:srgbClr val="000000"/>
                </a:solidFill>
              </a:rPr>
              <a:t> do not always go hand in hand: you will periodically encounter cases that are </a:t>
            </a:r>
            <a:r>
              <a:rPr lang="en-US" altLang="en-US" dirty="0" err="1">
                <a:solidFill>
                  <a:srgbClr val="000000"/>
                </a:solidFill>
              </a:rPr>
              <a:t>DSA</a:t>
            </a:r>
            <a:r>
              <a:rPr lang="en-US" altLang="en-US" dirty="0">
                <a:solidFill>
                  <a:srgbClr val="000000"/>
                </a:solidFill>
              </a:rPr>
              <a:t>+ but c4d negative; this may be due to </a:t>
            </a:r>
          </a:p>
          <a:p>
            <a:endParaRPr lang="en-US" altLang="en-US" dirty="0"/>
          </a:p>
          <a:p>
            <a:r>
              <a:rPr lang="en-US" altLang="en-US" dirty="0"/>
              <a:t>The AMR may be in a latent phase (which might be the a prelude to clinical </a:t>
            </a:r>
            <a:r>
              <a:rPr lang="en-US" altLang="en-US" dirty="0" err="1"/>
              <a:t>amr</a:t>
            </a:r>
            <a:r>
              <a:rPr lang="en-US" altLang="en-US" dirty="0"/>
              <a:t>, the PROVERBIAL LULL BEFORE THE STORM)</a:t>
            </a:r>
          </a:p>
          <a:p>
            <a:r>
              <a:rPr lang="en-US" altLang="en-US" dirty="0"/>
              <a:t>It could be in the regulatory phase (</a:t>
            </a:r>
            <a:r>
              <a:rPr lang="en-US" altLang="en-US" dirty="0" err="1"/>
              <a:t>esp</a:t>
            </a:r>
            <a:r>
              <a:rPr lang="en-US" altLang="en-US" dirty="0"/>
              <a:t> </a:t>
            </a:r>
            <a:r>
              <a:rPr lang="en-US" altLang="en-US" dirty="0" err="1"/>
              <a:t>ABOI</a:t>
            </a:r>
            <a:r>
              <a:rPr lang="en-US" altLang="en-US" dirty="0"/>
              <a:t>) due to the presence of °C inhibitors or anti-idiotypic antibodies (in such patients donor specific antibodies can persist for months or even years without apparent harm)</a:t>
            </a:r>
          </a:p>
          <a:p>
            <a:r>
              <a:rPr lang="en-US" altLang="en-US" dirty="0"/>
              <a:t>We may also be dealing with the late chronic phase characterized by tissue damage and capillary loss: IN OTHER WORDS WE CANNOT DEMONSTRATE C4d IN PERITUBULAR CAPILLARIES SIMPLY BECAUSE THERE ARE NOT MANY CAPILLARIES REMAINING IN THE TISSUE WE ARE EXAMINING ----(presumably atrophic and minimally functioning tubules) (note also that with extensive tissue damage we can get which lead to actin or HLA antibody production as a SECONDARY phenomenon) </a:t>
            </a:r>
          </a:p>
          <a:p>
            <a:endParaRPr lang="en-US" altLang="en-US" dirty="0"/>
          </a:p>
          <a:p>
            <a:r>
              <a:rPr lang="en-US" altLang="en-US" dirty="0"/>
              <a:t>Donor specific antibodies+C4d negative category: </a:t>
            </a:r>
            <a:r>
              <a:rPr lang="en-US" altLang="en-US" dirty="0" err="1"/>
              <a:t>Woodle’s</a:t>
            </a:r>
            <a:r>
              <a:rPr lang="en-US" altLang="en-US" dirty="0"/>
              <a:t> group: Everly et al 2009 </a:t>
            </a:r>
            <a:r>
              <a:rPr lang="en-US" altLang="en-US" dirty="0" err="1"/>
              <a:t>AJT</a:t>
            </a:r>
            <a:r>
              <a:rPr lang="en-US" altLang="en-US" dirty="0"/>
              <a:t> 9 1063 show that if p/c is ac </a:t>
            </a:r>
            <a:r>
              <a:rPr lang="en-US" altLang="en-US" dirty="0" err="1"/>
              <a:t>rej</a:t>
            </a:r>
            <a:r>
              <a:rPr lang="en-US" altLang="en-US" dirty="0"/>
              <a:t> (52) and </a:t>
            </a:r>
            <a:r>
              <a:rPr lang="en-US" altLang="en-US" dirty="0" err="1"/>
              <a:t>dsa</a:t>
            </a:r>
            <a:r>
              <a:rPr lang="en-US" altLang="en-US" dirty="0"/>
              <a:t> is de novo (16), 4yr graft </a:t>
            </a:r>
            <a:r>
              <a:rPr lang="en-US" altLang="en-US" u="sng" dirty="0"/>
              <a:t>survival</a:t>
            </a:r>
            <a:r>
              <a:rPr lang="en-US" altLang="en-US" dirty="0"/>
              <a:t> is lower 65% vs 100% compared to no </a:t>
            </a:r>
            <a:r>
              <a:rPr lang="en-US" altLang="en-US" dirty="0" err="1"/>
              <a:t>dsa</a:t>
            </a:r>
            <a:r>
              <a:rPr lang="en-US" altLang="en-US" dirty="0"/>
              <a:t> (vs 35% if c4d also +)(6.6 fold risk graft loss)</a:t>
            </a:r>
          </a:p>
          <a:p>
            <a:endParaRPr lang="en-US" altLang="en-US" dirty="0"/>
          </a:p>
          <a:p>
            <a:r>
              <a:rPr lang="en-US" altLang="en-US" dirty="0"/>
              <a:t>The presence of necrotic or scarred areas can also give a non-specific reaction ----vide </a:t>
            </a:r>
            <a:r>
              <a:rPr lang="en-US" altLang="en-US" dirty="0" err="1"/>
              <a:t>ruiz</a:t>
            </a:r>
            <a:r>
              <a:rPr lang="en-US" altLang="en-US" dirty="0"/>
              <a:t>/</a:t>
            </a:r>
            <a:r>
              <a:rPr lang="en-US" altLang="en-US" dirty="0" err="1"/>
              <a:t>nickeleit</a:t>
            </a:r>
            <a:r>
              <a:rPr lang="en-US" altLang="en-US" dirty="0"/>
              <a:t> (in addition to a false negative reading; </a:t>
            </a:r>
            <a:r>
              <a:rPr lang="en-US" altLang="en-US" dirty="0" err="1"/>
              <a:t>Xxxxxxxx</a:t>
            </a:r>
            <a:endParaRPr lang="en-US" altLang="en-US" dirty="0"/>
          </a:p>
          <a:p>
            <a:r>
              <a:rPr lang="en-US" altLang="en-US" dirty="0"/>
              <a:t>Latent phase AMR (no binding or insufficient binding/titer at this time or non-complementary binding)</a:t>
            </a:r>
          </a:p>
          <a:p>
            <a:r>
              <a:rPr lang="en-US" altLang="en-US" dirty="0"/>
              <a:t>Irrelevant antibodies (?DP/</a:t>
            </a:r>
            <a:r>
              <a:rPr lang="en-US" altLang="en-US" dirty="0" err="1"/>
              <a:t>DQ</a:t>
            </a:r>
            <a:r>
              <a:rPr lang="en-US" altLang="en-US" dirty="0"/>
              <a:t>) not well expressed by endothelium</a:t>
            </a:r>
          </a:p>
          <a:p>
            <a:r>
              <a:rPr lang="en-US" altLang="en-US" dirty="0"/>
              <a:t>Regulatory mechanisms (anti-idiotypic, complement inhibitors)</a:t>
            </a:r>
          </a:p>
          <a:p>
            <a:r>
              <a:rPr lang="en-US" altLang="en-US" dirty="0" err="1"/>
              <a:t>False+DSAtest</a:t>
            </a:r>
            <a:r>
              <a:rPr lang="en-US" altLang="en-US" dirty="0"/>
              <a:t>: </a:t>
            </a:r>
            <a:r>
              <a:rPr lang="en-US" altLang="en-US" dirty="0" err="1"/>
              <a:t>ATG</a:t>
            </a:r>
            <a:r>
              <a:rPr lang="en-US" altLang="en-US" dirty="0"/>
              <a:t>/OKT3 should not bind Luminex beads/ELISA plates coated with MHC, but in some systems mouse anti-human antibody could bind the secondary antibody in Luminex/ELISA system-</a:t>
            </a:r>
            <a:r>
              <a:rPr lang="en-US" altLang="en-US" dirty="0">
                <a:sym typeface="Wingdings" panose="05000000000000000000" pitchFamily="2" charset="2"/>
              </a:rPr>
              <a:t> increased MFI and false positive reaction</a:t>
            </a:r>
            <a:endParaRPr lang="en-US" altLang="en-US" dirty="0"/>
          </a:p>
          <a:p>
            <a:endParaRPr lang="en-US" altLang="en-US" dirty="0"/>
          </a:p>
        </p:txBody>
      </p:sp>
    </p:spTree>
    <p:extLst>
      <p:ext uri="{BB962C8B-B14F-4D97-AF65-F5344CB8AC3E}">
        <p14:creationId xmlns:p14="http://schemas.microsoft.com/office/powerpoint/2010/main" val="2667628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a:extLst>
              <a:ext uri="{FF2B5EF4-FFF2-40B4-BE49-F238E27FC236}">
                <a16:creationId xmlns:a16="http://schemas.microsoft.com/office/drawing/2014/main" id="{0F84A68B-8FCA-4CB8-B508-C21199E04798}"/>
              </a:ext>
            </a:extLst>
          </p:cNvPr>
          <p:cNvSpPr>
            <a:spLocks noGrp="1" noRot="1" noChangeAspect="1" noChangeArrowheads="1" noTextEdit="1"/>
          </p:cNvSpPr>
          <p:nvPr>
            <p:ph type="sldImg"/>
          </p:nvPr>
        </p:nvSpPr>
        <p:spPr>
          <a:xfrm>
            <a:off x="1196975" y="703263"/>
            <a:ext cx="4683125" cy="3511550"/>
          </a:xfrm>
          <a:ln/>
        </p:spPr>
      </p:sp>
      <p:sp>
        <p:nvSpPr>
          <p:cNvPr id="436227" name="Rectangle 3">
            <a:extLst>
              <a:ext uri="{FF2B5EF4-FFF2-40B4-BE49-F238E27FC236}">
                <a16:creationId xmlns:a16="http://schemas.microsoft.com/office/drawing/2014/main" id="{2D0EEFCA-FB0C-42A3-8191-B1FF7EE4D780}"/>
              </a:ext>
            </a:extLst>
          </p:cNvPr>
          <p:cNvSpPr>
            <a:spLocks noGrp="1" noChangeArrowheads="1"/>
          </p:cNvSpPr>
          <p:nvPr>
            <p:ph type="body" idx="1"/>
          </p:nvPr>
        </p:nvSpPr>
        <p:spPr>
          <a:xfrm>
            <a:off x="944103" y="4447342"/>
            <a:ext cx="5188538" cy="42116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Let us now consider technical problems causing the reverse scenario, namely, C4d positive but DSA negative biopsies  ; </a:t>
            </a:r>
          </a:p>
          <a:p>
            <a:endParaRPr lang="en-US" altLang="en-US" dirty="0"/>
          </a:p>
          <a:p>
            <a:pPr>
              <a:defRPr/>
            </a:pPr>
            <a:r>
              <a:rPr lang="en-US" altLang="en-US" u="sng" dirty="0"/>
              <a:t>These can be Technical problems with C4d staining such as</a:t>
            </a:r>
          </a:p>
          <a:p>
            <a:pPr>
              <a:buFontTx/>
              <a:buNone/>
              <a:defRPr/>
            </a:pPr>
            <a:r>
              <a:rPr lang="en-US" altLang="en-US" dirty="0"/>
              <a:t>	-high background, necrotic or scarred area</a:t>
            </a:r>
          </a:p>
          <a:p>
            <a:pPr>
              <a:buFontTx/>
              <a:buNone/>
              <a:defRPr/>
            </a:pPr>
            <a:endParaRPr lang="en-US" altLang="en-US" dirty="0"/>
          </a:p>
          <a:p>
            <a:pPr>
              <a:defRPr/>
            </a:pPr>
            <a:r>
              <a:rPr lang="en-US" altLang="en-US" u="sng" dirty="0"/>
              <a:t>We can also have Technical problems with antibody testing</a:t>
            </a:r>
            <a:r>
              <a:rPr lang="en-US" altLang="en-US" dirty="0"/>
              <a:t>  </a:t>
            </a:r>
            <a:r>
              <a:rPr lang="en-US" altLang="en-US" dirty="0" err="1"/>
              <a:t>eg</a:t>
            </a:r>
            <a:r>
              <a:rPr lang="en-US" altLang="en-US" dirty="0"/>
              <a:t>   </a:t>
            </a:r>
          </a:p>
          <a:p>
            <a:pPr>
              <a:defRPr/>
            </a:pPr>
            <a:r>
              <a:rPr lang="en-US" altLang="en-US" dirty="0"/>
              <a:t>   (a) Date of testing not matching biopsy date </a:t>
            </a:r>
          </a:p>
          <a:p>
            <a:pPr>
              <a:buFontTx/>
              <a:buNone/>
              <a:defRPr/>
            </a:pPr>
            <a:r>
              <a:rPr lang="en-US" altLang="en-US" dirty="0"/>
              <a:t>   (b) Rare antigen not present in testing panel</a:t>
            </a:r>
          </a:p>
          <a:p>
            <a:pPr>
              <a:buFontTx/>
              <a:buNone/>
              <a:defRPr/>
            </a:pPr>
            <a:r>
              <a:rPr lang="en-US" altLang="en-US" dirty="0"/>
              <a:t>   (c) Incorrect HLA Typing of donor HLA</a:t>
            </a:r>
          </a:p>
          <a:p>
            <a:pPr>
              <a:buFontTx/>
              <a:buNone/>
              <a:defRPr/>
            </a:pPr>
            <a:r>
              <a:rPr lang="en-US" altLang="en-US" dirty="0"/>
              <a:t>	(d) Incomplete typing (A02 typed to 2 digits, DP, </a:t>
            </a:r>
            <a:r>
              <a:rPr lang="en-US" altLang="en-US" dirty="0" err="1"/>
              <a:t>DQ</a:t>
            </a:r>
            <a:r>
              <a:rPr lang="en-US" altLang="en-US" dirty="0"/>
              <a:t> not tested)</a:t>
            </a:r>
          </a:p>
          <a:p>
            <a:r>
              <a:rPr lang="en-US" altLang="en-US" dirty="0" err="1"/>
              <a:t>xxxxxx</a:t>
            </a:r>
            <a:endParaRPr lang="en-US" altLang="en-US" dirty="0"/>
          </a:p>
          <a:p>
            <a:r>
              <a:rPr lang="en-US" altLang="en-US" dirty="0"/>
              <a:t>--The date of a purportedly negative test for donor specific antibodies may not match the biopsy date (sometimes it precedes the date of the biopsy by a week or more and in this case testing should be repeated)</a:t>
            </a:r>
          </a:p>
          <a:p>
            <a:r>
              <a:rPr lang="en-US" altLang="en-US" dirty="0"/>
              <a:t>-You may be dealing with a rare HLA antigen not actually present in the testing panel (antigen actually present in the donor may not be have been tested for directly (false negative call)</a:t>
            </a:r>
          </a:p>
          <a:p>
            <a:r>
              <a:rPr lang="en-US" altLang="en-US" dirty="0"/>
              <a:t>(simply because antigen was not present in the ELISA </a:t>
            </a:r>
            <a:r>
              <a:rPr lang="en-US" altLang="en-US" dirty="0" err="1"/>
              <a:t>pra</a:t>
            </a:r>
            <a:r>
              <a:rPr lang="en-US" altLang="en-US" dirty="0"/>
              <a:t> panel used)</a:t>
            </a:r>
          </a:p>
          <a:p>
            <a:r>
              <a:rPr lang="en-US" altLang="en-US" dirty="0"/>
              <a:t>--An incorrect HLA typing of the donor should be kept in mind</a:t>
            </a:r>
          </a:p>
          <a:p>
            <a:r>
              <a:rPr lang="en-US" altLang="en-US" dirty="0"/>
              <a:t>--Another possibility is incomplete DONOR HLA typing such as missing DP or </a:t>
            </a:r>
            <a:r>
              <a:rPr lang="en-US" altLang="en-US" dirty="0" err="1"/>
              <a:t>DQ</a:t>
            </a:r>
            <a:r>
              <a:rPr lang="en-US" altLang="en-US" dirty="0"/>
              <a:t> genotypes or phenotypes (for example we periodically encounter cases transplanted in the 90s who were only typed for A, B and DR antigens.  RECIPIENT Serum taken at the time of a MORE RECENT biopsy with focal C4d might CONTAIN an anti-DP or </a:t>
            </a:r>
            <a:r>
              <a:rPr lang="en-US" altLang="en-US" dirty="0" err="1"/>
              <a:t>DQ</a:t>
            </a:r>
            <a:r>
              <a:rPr lang="en-US" altLang="en-US" dirty="0"/>
              <a:t> antibody and there is no way of determining if this is donors specific or not. </a:t>
            </a:r>
          </a:p>
          <a:p>
            <a:r>
              <a:rPr lang="en-US" altLang="en-US" dirty="0" err="1"/>
              <a:t>XxxxxxxxSome</a:t>
            </a:r>
            <a:r>
              <a:rPr lang="en-US" altLang="en-US" dirty="0"/>
              <a:t> biopsies have a very high background; and the presence of necrotic or scarred areas can also give a non-specific reaction ----vide </a:t>
            </a:r>
            <a:r>
              <a:rPr lang="en-US" altLang="en-US" dirty="0" err="1"/>
              <a:t>ruiz</a:t>
            </a:r>
            <a:r>
              <a:rPr lang="en-US" altLang="en-US" dirty="0"/>
              <a:t>/</a:t>
            </a:r>
            <a:r>
              <a:rPr lang="en-US" altLang="en-US" dirty="0" err="1"/>
              <a:t>nickeleit</a:t>
            </a:r>
            <a:r>
              <a:rPr lang="en-US" altLang="en-US" dirty="0"/>
              <a:t> (in addition to a false negative reading; 6 AG match; focal c4d; is certainly possible (ab to non </a:t>
            </a:r>
            <a:r>
              <a:rPr lang="en-US" altLang="en-US" dirty="0" err="1"/>
              <a:t>ABDR</a:t>
            </a:r>
            <a:r>
              <a:rPr lang="en-US" altLang="en-US" dirty="0"/>
              <a:t>); Focal c4d; </a:t>
            </a:r>
            <a:r>
              <a:rPr lang="en-US" altLang="en-US" dirty="0" err="1"/>
              <a:t>elisa</a:t>
            </a:r>
            <a:r>
              <a:rPr lang="en-US" altLang="en-US" dirty="0"/>
              <a:t> screen neg can be ab to unusual ag not represented on beads used for ab screening; </a:t>
            </a:r>
            <a:r>
              <a:rPr lang="en-US" altLang="en-US" dirty="0" err="1"/>
              <a:t>ie</a:t>
            </a:r>
            <a:r>
              <a:rPr lang="en-US" altLang="en-US" dirty="0"/>
              <a:t> ELISA screen can be neg and yet </a:t>
            </a:r>
            <a:r>
              <a:rPr lang="en-US" altLang="en-US" dirty="0" err="1"/>
              <a:t>dsa</a:t>
            </a:r>
            <a:r>
              <a:rPr lang="en-US" altLang="en-US" dirty="0"/>
              <a:t> be positive</a:t>
            </a:r>
          </a:p>
          <a:p>
            <a:r>
              <a:rPr lang="en-US" altLang="en-US" dirty="0"/>
              <a:t>Note ABO antigens are expressed on </a:t>
            </a:r>
            <a:r>
              <a:rPr lang="en-US" altLang="en-US" dirty="0" err="1"/>
              <a:t>wbc</a:t>
            </a:r>
            <a:r>
              <a:rPr lang="en-US" altLang="en-US" dirty="0"/>
              <a:t>, platelets, some epithelium, some endothelia: these should elicit reaction in white CELL- based cross matches); BUT we will not detect such antibodies if you use purified antigens in ELISA and </a:t>
            </a:r>
            <a:r>
              <a:rPr lang="en-US" altLang="en-US" dirty="0" err="1"/>
              <a:t>luminex</a:t>
            </a:r>
            <a:r>
              <a:rPr lang="en-US" altLang="en-US" dirty="0"/>
              <a:t>?</a:t>
            </a:r>
          </a:p>
          <a:p>
            <a:r>
              <a:rPr lang="en-US" altLang="en-US" dirty="0"/>
              <a:t>Unusual DP, </a:t>
            </a:r>
            <a:r>
              <a:rPr lang="en-US" altLang="en-US" dirty="0" err="1"/>
              <a:t>DQ</a:t>
            </a:r>
            <a:r>
              <a:rPr lang="en-US" altLang="en-US" dirty="0"/>
              <a:t> not in panel could be missed I guess? Review </a:t>
            </a:r>
            <a:r>
              <a:rPr lang="en-US" altLang="en-US" dirty="0" err="1"/>
              <a:t>lunz</a:t>
            </a:r>
            <a:r>
              <a:rPr lang="en-US" altLang="en-US" dirty="0"/>
              <a:t> antigen tray literature</a:t>
            </a:r>
          </a:p>
          <a:p>
            <a:r>
              <a:rPr lang="en-US" altLang="en-US" dirty="0"/>
              <a:t>MICA = MHC class I Chain related protein A (or B)</a:t>
            </a:r>
          </a:p>
          <a:p>
            <a:r>
              <a:rPr lang="en-US" altLang="en-US" dirty="0"/>
              <a:t>GRAFT ABSORPTION: </a:t>
            </a:r>
            <a:r>
              <a:rPr lang="en-US" altLang="en-US" dirty="0" err="1"/>
              <a:t>Bocrie</a:t>
            </a:r>
            <a:r>
              <a:rPr lang="en-US" altLang="en-US" dirty="0"/>
              <a:t> et al. Transplant Immunology 2007; 17; 227: 12 patients graft nephrectomy: antibodies could be eluted from graft in 58% but blood only 17%</a:t>
            </a:r>
          </a:p>
          <a:p>
            <a:r>
              <a:rPr lang="en-US" altLang="en-US" dirty="0" err="1"/>
              <a:t>Xxxxxxxx</a:t>
            </a:r>
            <a:endParaRPr lang="en-US" altLang="en-US" dirty="0"/>
          </a:p>
          <a:p>
            <a:r>
              <a:rPr lang="en-US" altLang="en-US" dirty="0"/>
              <a:t>With sensitive flow techs 42% of HEALTHY subjects have class I </a:t>
            </a:r>
            <a:r>
              <a:rPr lang="en-US" altLang="en-US" dirty="0" err="1"/>
              <a:t>hla</a:t>
            </a:r>
            <a:r>
              <a:rPr lang="en-US" altLang="en-US" dirty="0"/>
              <a:t> ab; 11% class II, 12% both; this must be cross </a:t>
            </a:r>
            <a:r>
              <a:rPr lang="en-US" altLang="en-US" dirty="0" err="1"/>
              <a:t>sensitz</a:t>
            </a:r>
            <a:r>
              <a:rPr lang="en-US" altLang="en-US" dirty="0"/>
              <a:t> to natural </a:t>
            </a:r>
            <a:r>
              <a:rPr lang="en-US" altLang="en-US" dirty="0" err="1"/>
              <a:t>ags</a:t>
            </a:r>
            <a:r>
              <a:rPr lang="en-US" altLang="en-US" dirty="0"/>
              <a:t> in env; fortunately these abs react to only the infrequent HLA </a:t>
            </a:r>
            <a:r>
              <a:rPr lang="en-US" altLang="en-US" dirty="0" err="1"/>
              <a:t>ags</a:t>
            </a:r>
            <a:r>
              <a:rPr lang="en-US" altLang="en-US" dirty="0"/>
              <a:t> </a:t>
            </a:r>
            <a:r>
              <a:rPr lang="en-US" altLang="en-US" dirty="0" err="1"/>
              <a:t>eg</a:t>
            </a:r>
            <a:r>
              <a:rPr lang="en-US" altLang="en-US" dirty="0"/>
              <a:t> A31 B76 B82 in class I and DPA1*02 DPB1*01 </a:t>
            </a:r>
            <a:r>
              <a:rPr lang="en-US" altLang="en-US" dirty="0" err="1"/>
              <a:t>etc</a:t>
            </a:r>
            <a:r>
              <a:rPr lang="en-US" altLang="en-US" dirty="0"/>
              <a:t> in class II (</a:t>
            </a:r>
            <a:r>
              <a:rPr lang="en-US" altLang="en-US" dirty="0" err="1"/>
              <a:t>Txn</a:t>
            </a:r>
            <a:r>
              <a:rPr lang="en-US" altLang="en-US" dirty="0"/>
              <a:t> 2008; 86 1111)</a:t>
            </a:r>
          </a:p>
          <a:p>
            <a:r>
              <a:rPr lang="en-US" altLang="en-US" dirty="0" err="1"/>
              <a:t>Xxxxx</a:t>
            </a:r>
            <a:endParaRPr lang="en-US" altLang="en-US" dirty="0"/>
          </a:p>
          <a:p>
            <a:pPr defTabSz="924641">
              <a:defRPr/>
            </a:pPr>
            <a:r>
              <a:rPr lang="en-US" altLang="en-US" dirty="0">
                <a:solidFill>
                  <a:srgbClr val="000000"/>
                </a:solidFill>
              </a:rPr>
              <a:t>From time to time we see a phenomenon that is the reverse of what is just described, namely, C4d positive but </a:t>
            </a:r>
            <a:r>
              <a:rPr lang="en-US" altLang="en-US" dirty="0" err="1">
                <a:solidFill>
                  <a:srgbClr val="000000"/>
                </a:solidFill>
              </a:rPr>
              <a:t>DSA</a:t>
            </a:r>
            <a:r>
              <a:rPr lang="en-US" altLang="en-US" dirty="0">
                <a:solidFill>
                  <a:srgbClr val="000000"/>
                </a:solidFill>
              </a:rPr>
              <a:t> negative ; </a:t>
            </a:r>
          </a:p>
          <a:p>
            <a:pPr defTabSz="924641">
              <a:defRPr/>
            </a:pPr>
            <a:r>
              <a:rPr lang="en-US" altLang="en-US" dirty="0">
                <a:solidFill>
                  <a:srgbClr val="000000"/>
                </a:solidFill>
              </a:rPr>
              <a:t>--</a:t>
            </a:r>
            <a:endParaRPr lang="en-US" altLang="en-US" dirty="0"/>
          </a:p>
        </p:txBody>
      </p:sp>
    </p:spTree>
    <p:extLst>
      <p:ext uri="{BB962C8B-B14F-4D97-AF65-F5344CB8AC3E}">
        <p14:creationId xmlns:p14="http://schemas.microsoft.com/office/powerpoint/2010/main" val="16340327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8795D0E0-8C41-4EBF-BF47-A0BBAA5AC743}"/>
              </a:ext>
            </a:extLst>
          </p:cNvPr>
          <p:cNvSpPr>
            <a:spLocks noGrp="1" noRot="1" noChangeAspect="1" noChangeArrowheads="1" noTextEdit="1"/>
          </p:cNvSpPr>
          <p:nvPr>
            <p:ph type="sldImg"/>
          </p:nvPr>
        </p:nvSpPr>
        <p:spPr>
          <a:xfrm>
            <a:off x="1203325" y="704850"/>
            <a:ext cx="4695825" cy="3521075"/>
          </a:xfrm>
          <a:ln/>
        </p:spPr>
      </p:sp>
      <p:sp>
        <p:nvSpPr>
          <p:cNvPr id="160771" name="Rectangle 3">
            <a:extLst>
              <a:ext uri="{FF2B5EF4-FFF2-40B4-BE49-F238E27FC236}">
                <a16:creationId xmlns:a16="http://schemas.microsoft.com/office/drawing/2014/main" id="{E6AD8E18-0218-461B-81D8-84E05A1B7531}"/>
              </a:ext>
            </a:extLst>
          </p:cNvPr>
          <p:cNvSpPr>
            <a:spLocks noGrp="1" noChangeArrowheads="1"/>
          </p:cNvSpPr>
          <p:nvPr>
            <p:ph type="body" idx="1"/>
          </p:nvPr>
        </p:nvSpPr>
        <p:spPr>
          <a:xfrm>
            <a:off x="947320" y="4460167"/>
            <a:ext cx="5207838" cy="42228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There is one other ---Not uncommon scenario that I want to cover-----viz that laboratory work up reveals  ANTI-HLA Antibodies  that are NOT DONOR SPECIFIC</a:t>
            </a:r>
          </a:p>
          <a:p>
            <a:endParaRPr lang="en-US" altLang="en-US" dirty="0"/>
          </a:p>
          <a:p>
            <a:r>
              <a:rPr lang="en-US" altLang="en-US" dirty="0"/>
              <a:t>-Even though CRITERIA FOR AMR ARE NOT COMPLETELY FULFILLED in this situation, it HAS BEEN shown that such antibodies are STATISTICALLY ASSOCIATED with more AR and worse outcome</a:t>
            </a:r>
          </a:p>
          <a:p>
            <a:r>
              <a:rPr lang="en-US" altLang="en-US" dirty="0"/>
              <a:t>This is probably because these antibodies are a marker for high immune responsiveness.</a:t>
            </a:r>
          </a:p>
          <a:p>
            <a:r>
              <a:rPr lang="en-US" altLang="en-US" dirty="0"/>
              <a:t>It is possible that donor specific antibodies is present  below LOD= limit of detection or </a:t>
            </a:r>
            <a:r>
              <a:rPr lang="en-US" altLang="en-US" dirty="0" err="1"/>
              <a:t>subect</a:t>
            </a:r>
            <a:r>
              <a:rPr lang="en-US" altLang="en-US" dirty="0"/>
              <a:t> to  -----or directed against an antigen not represented on the beads) as I noted earlier</a:t>
            </a:r>
          </a:p>
          <a:p>
            <a:r>
              <a:rPr lang="en-US" altLang="en-US" dirty="0"/>
              <a:t>Hence, these cases should be monitored carefully</a:t>
            </a:r>
          </a:p>
          <a:p>
            <a:endParaRPr lang="en-US" altLang="en-US" dirty="0"/>
          </a:p>
          <a:p>
            <a:r>
              <a:rPr lang="en-US" altLang="en-US" dirty="0" err="1"/>
              <a:t>xxxxxxxxxxxxxxxx</a:t>
            </a:r>
            <a:endParaRPr lang="en-US" altLang="en-US" dirty="0"/>
          </a:p>
          <a:p>
            <a:endParaRPr lang="en-US" altLang="en-US" dirty="0"/>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DSA present below LOD, </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	-subject to competitive inhibition in the assay, - be directed against a rare antigen, as noted or </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	- an allele that was not typed </a:t>
            </a:r>
            <a:r>
              <a:rPr kumimoji="0" lang="en-US" altLang="en-US" sz="2800" b="0" i="0" u="none" strike="noStrike" kern="0" cap="none" spc="0" normalizeH="0" baseline="0" noProof="0" dirty="0" err="1">
                <a:ln>
                  <a:noFill/>
                </a:ln>
                <a:solidFill>
                  <a:srgbClr val="FFFFFF"/>
                </a:solidFill>
                <a:effectLst/>
                <a:uLnTx/>
                <a:uFillTx/>
                <a:latin typeface="Times New Roman"/>
                <a:ea typeface="+mn-ea"/>
                <a:cs typeface="+mn-cs"/>
              </a:rPr>
              <a:t>eg</a:t>
            </a: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 HLA-A0203</a:t>
            </a:r>
          </a:p>
          <a:p>
            <a:r>
              <a:rPr lang="en-US" altLang="en-US" dirty="0"/>
              <a:t>In the case of rare HLA antigens it is possible that an antigen actually present in the donor may not have been tested for directly (not represented in the panel used), but antibodies to a cross reactive antigen may in fact be present</a:t>
            </a:r>
          </a:p>
          <a:p>
            <a:endParaRPr lang="en-US" altLang="en-US" dirty="0"/>
          </a:p>
          <a:p>
            <a:endParaRPr lang="en-US" altLang="en-US" dirty="0"/>
          </a:p>
        </p:txBody>
      </p:sp>
    </p:spTree>
    <p:extLst>
      <p:ext uri="{BB962C8B-B14F-4D97-AF65-F5344CB8AC3E}">
        <p14:creationId xmlns:p14="http://schemas.microsoft.com/office/powerpoint/2010/main" val="1443496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second case is a follow up of biopsy from the first patient after an interval of 6 months</a:t>
            </a:r>
          </a:p>
        </p:txBody>
      </p:sp>
      <p:sp>
        <p:nvSpPr>
          <p:cNvPr id="4" name="Slide Number Placeholder 3"/>
          <p:cNvSpPr>
            <a:spLocks noGrp="1"/>
          </p:cNvSpPr>
          <p:nvPr>
            <p:ph type="sldNum" sz="quarter" idx="5"/>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523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6BE586C-8E81-4E66-9B95-3FA4CF5DDD9E}"/>
              </a:ext>
            </a:extLst>
          </p:cNvPr>
          <p:cNvSpPr>
            <a:spLocks noGrp="1" noRot="1" noChangeAspect="1" noChangeArrowheads="1" noTextEdit="1"/>
          </p:cNvSpPr>
          <p:nvPr>
            <p:ph type="sldImg"/>
          </p:nvPr>
        </p:nvSpPr>
        <p:spPr>
          <a:xfrm>
            <a:off x="1206500" y="704850"/>
            <a:ext cx="4689475" cy="3517900"/>
          </a:xfrm>
          <a:ln w="12700"/>
        </p:spPr>
      </p:sp>
      <p:sp>
        <p:nvSpPr>
          <p:cNvPr id="185347" name="Rectangle 3">
            <a:extLst>
              <a:ext uri="{FF2B5EF4-FFF2-40B4-BE49-F238E27FC236}">
                <a16:creationId xmlns:a16="http://schemas.microsoft.com/office/drawing/2014/main" id="{E107692C-F53B-44FA-ACE3-11D1BAD92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r>
              <a:rPr lang="en-US" altLang="en-US" dirty="0"/>
              <a:t>Next I present a 62 year old man</a:t>
            </a:r>
          </a:p>
          <a:p>
            <a:r>
              <a:rPr lang="en-US" altLang="en-US" dirty="0"/>
              <a:t>Transplanted at an outside hospital 3 </a:t>
            </a:r>
            <a:r>
              <a:rPr lang="en-US" altLang="en-US" dirty="0" err="1"/>
              <a:t>yrs</a:t>
            </a:r>
            <a:r>
              <a:rPr lang="en-US" altLang="en-US" dirty="0"/>
              <a:t> ago</a:t>
            </a:r>
          </a:p>
          <a:p>
            <a:r>
              <a:rPr lang="en-US" altLang="en-US" dirty="0"/>
              <a:t>An indication biopsy was done for 3g/day proteinuria</a:t>
            </a:r>
          </a:p>
        </p:txBody>
      </p:sp>
    </p:spTree>
    <p:extLst>
      <p:ext uri="{BB962C8B-B14F-4D97-AF65-F5344CB8AC3E}">
        <p14:creationId xmlns:p14="http://schemas.microsoft.com/office/powerpoint/2010/main" val="40814282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Biopsy had LG inflammation and tubulitis in areas with fibrosis; Did not meet the criteria for BL change or acute TCMR</a:t>
            </a:r>
          </a:p>
          <a:p>
            <a:endParaRPr lang="en-US" baseline="0" dirty="0"/>
          </a:p>
          <a:p>
            <a:r>
              <a:rPr lang="en-US" baseline="0" dirty="0"/>
              <a:t>Arteries showed mod to severe  arteriosclerosis: this was presumed be new onset since the donor was a healthy 30 year old son</a:t>
            </a:r>
          </a:p>
          <a:p>
            <a:endParaRPr lang="en-US" baseline="0" dirty="0"/>
          </a:p>
          <a:p>
            <a:r>
              <a:rPr lang="en-US" baseline="0" dirty="0"/>
              <a:t>Jones stain showed chronic transplant glomerulopathy as illustrated by this extensive double contouring of the </a:t>
            </a:r>
            <a:r>
              <a:rPr lang="en-US" baseline="0" dirty="0" err="1"/>
              <a:t>gbms</a:t>
            </a:r>
            <a:endParaRPr lang="en-US" baseline="0" dirty="0"/>
          </a:p>
          <a:p>
            <a:endParaRPr lang="en-US" baseline="0" dirty="0"/>
          </a:p>
          <a:p>
            <a:r>
              <a:rPr lang="en-US" baseline="0" dirty="0" err="1"/>
              <a:t>Em</a:t>
            </a:r>
            <a:r>
              <a:rPr lang="en-US" baseline="0" dirty="0"/>
              <a:t> confirmed subendothelial translucent material, and mesangial interposition, with no immune complex deposits that ruled out glomerulonephritis.</a:t>
            </a:r>
          </a:p>
          <a:p>
            <a:endParaRPr lang="en-US" baseline="0" dirty="0"/>
          </a:p>
          <a:p>
            <a:r>
              <a:rPr lang="en-US" baseline="0" dirty="0"/>
              <a:t>C4d stain was negative in the  </a:t>
            </a:r>
            <a:r>
              <a:rPr lang="en-US" baseline="0" dirty="0" err="1"/>
              <a:t>ptcs</a:t>
            </a:r>
            <a:r>
              <a:rPr lang="en-US" baseline="0" dirty="0"/>
              <a:t>.  DSA was detected with an MFI of 1200 which was barely above reporting limit, but likely the residuum of a </a:t>
            </a:r>
            <a:r>
              <a:rPr lang="en-US" baseline="0" dirty="0" err="1"/>
              <a:t>a</a:t>
            </a:r>
            <a:r>
              <a:rPr lang="en-US" baseline="0" dirty="0"/>
              <a:t> higher titer in the past</a:t>
            </a:r>
          </a:p>
          <a:p>
            <a:endParaRPr lang="en-US" baseline="0" dirty="0"/>
          </a:p>
          <a:p>
            <a:r>
              <a:rPr lang="en-US" baseline="0" dirty="0"/>
              <a:t>The best fit diagnosis here is chronic INACTIVE </a:t>
            </a:r>
            <a:r>
              <a:rPr lang="en-US" baseline="0" dirty="0" err="1"/>
              <a:t>abmr</a:t>
            </a:r>
            <a:endParaRPr lang="en-US" baseline="0" dirty="0"/>
          </a:p>
          <a:p>
            <a:endParaRPr lang="en-US" baseline="0" dirty="0"/>
          </a:p>
          <a:p>
            <a:endParaRPr lang="en-US" baseline="0" dirty="0"/>
          </a:p>
          <a:p>
            <a:r>
              <a:rPr lang="en-US" baseline="0" dirty="0" err="1"/>
              <a:t>xxxxxxxxxxxxxxxxxxxxxxxxxxxxxx</a:t>
            </a:r>
            <a:endParaRPr lang="en-US" baseline="0" dirty="0"/>
          </a:p>
          <a:p>
            <a:endParaRPr lang="en-US" baseline="0" dirty="0"/>
          </a:p>
          <a:p>
            <a:r>
              <a:rPr lang="en-US" baseline="0" dirty="0"/>
              <a:t>The biopsy showed some ATI, was C4d negative and DSA negative.      </a:t>
            </a:r>
          </a:p>
          <a:p>
            <a:r>
              <a:rPr lang="en-US" baseline="0" dirty="0"/>
              <a:t>However, he had suffered a C4d POSITIVE, DSA POSITIVE ABMR in year 2      </a:t>
            </a:r>
          </a:p>
          <a:p>
            <a:endParaRPr lang="en-US" dirty="0"/>
          </a:p>
          <a:p>
            <a:r>
              <a:rPr lang="en-US" baseline="0" dirty="0"/>
              <a:t>   Hence this biopsy was assigned a diagnosis of chronic INACTIVE ABMR</a:t>
            </a:r>
          </a:p>
          <a:p>
            <a:r>
              <a:rPr lang="en-US" baseline="0" dirty="0"/>
              <a:t> (and acute tubular injury to explain the rise in serum creatinine)</a:t>
            </a:r>
          </a:p>
          <a:p>
            <a:endParaRPr lang="en-US" baseline="0" dirty="0"/>
          </a:p>
          <a:p>
            <a:r>
              <a:rPr lang="en-US" dirty="0" err="1"/>
              <a:t>xxxxxxxxxxxxxxxxxxxxxxxxxxxxxxxxxxxx</a:t>
            </a:r>
            <a:endParaRPr lang="en-US" dirty="0"/>
          </a:p>
          <a:p>
            <a:r>
              <a:rPr lang="en-US" dirty="0"/>
              <a:t>Make a note of waste basket</a:t>
            </a:r>
            <a:r>
              <a:rPr lang="en-US" baseline="0" dirty="0"/>
              <a:t> No Rejection Category : includes molecular ABMR</a:t>
            </a:r>
            <a:endParaRPr lang="en-US" dirty="0"/>
          </a:p>
        </p:txBody>
      </p:sp>
      <p:sp>
        <p:nvSpPr>
          <p:cNvPr id="4" name="Slide Number Placeholder 3"/>
          <p:cNvSpPr>
            <a:spLocks noGrp="1"/>
          </p:cNvSpPr>
          <p:nvPr>
            <p:ph type="sldNum" sz="quarter" idx="5"/>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1462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2208EAD7-7E79-4827-9EFD-B64B82AC553C}"/>
              </a:ext>
            </a:extLst>
          </p:cNvPr>
          <p:cNvSpPr>
            <a:spLocks noGrp="1" noRot="1" noChangeAspect="1" noChangeArrowheads="1" noTextEdit="1"/>
          </p:cNvSpPr>
          <p:nvPr>
            <p:ph type="sldImg"/>
          </p:nvPr>
        </p:nvSpPr>
        <p:spPr>
          <a:xfrm>
            <a:off x="1206500" y="704850"/>
            <a:ext cx="4689475" cy="3517900"/>
          </a:xfrm>
          <a:ln w="12700"/>
        </p:spPr>
      </p:sp>
      <p:sp>
        <p:nvSpPr>
          <p:cNvPr id="244739" name="Rectangle 3">
            <a:extLst>
              <a:ext uri="{FF2B5EF4-FFF2-40B4-BE49-F238E27FC236}">
                <a16:creationId xmlns:a16="http://schemas.microsoft.com/office/drawing/2014/main" id="{E0DC4EC2-709E-4DA1-8D3B-F0FAA36C80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r>
              <a:rPr lang="en-US" altLang="en-US" dirty="0"/>
              <a:t>For didactive purposes: The diagnosis criteria of Chronic INACTIVE ABMR</a:t>
            </a:r>
            <a:r>
              <a:rPr lang="en-US" altLang="en-US" baseline="0" dirty="0"/>
              <a:t> according to Banff 2019 are:</a:t>
            </a:r>
            <a:endParaRPr lang="en-US" altLang="en-US" dirty="0"/>
          </a:p>
          <a:p>
            <a:endParaRPr lang="en-US" altLang="en-US" dirty="0"/>
          </a:p>
          <a:p>
            <a:pPr eaLnBrk="1" hangingPunct="1">
              <a:buFont typeface="Arial" panose="020B0604020202020204" pitchFamily="34" charset="0"/>
              <a:buChar char="•"/>
              <a:defRPr/>
            </a:pPr>
            <a:r>
              <a:rPr lang="en-US" altLang="en-US" dirty="0">
                <a:solidFill>
                  <a:srgbClr val="F8F8F8"/>
                </a:solidFill>
                <a:latin typeface="Arial" panose="020B0604020202020204" pitchFamily="34" charset="0"/>
              </a:rPr>
              <a:t>MV lesions of chr injury, namely, cg, new</a:t>
            </a:r>
            <a:r>
              <a:rPr lang="en-US" altLang="en-US" baseline="0" dirty="0">
                <a:solidFill>
                  <a:srgbClr val="F8F8F8"/>
                </a:solidFill>
                <a:latin typeface="Arial" panose="020B0604020202020204" pitchFamily="34" charset="0"/>
              </a:rPr>
              <a:t> onset arteriosclerosis</a:t>
            </a:r>
            <a:r>
              <a:rPr lang="en-US" altLang="en-US" dirty="0">
                <a:solidFill>
                  <a:srgbClr val="F8F8F8"/>
                </a:solidFill>
                <a:latin typeface="Arial" panose="020B0604020202020204" pitchFamily="34" charset="0"/>
              </a:rPr>
              <a:t>, and PTCML			</a:t>
            </a:r>
          </a:p>
          <a:p>
            <a:pPr eaLnBrk="1" hangingPunct="1">
              <a:buFont typeface="Arial" panose="020B0604020202020204" pitchFamily="34" charset="0"/>
              <a:buChar char="•"/>
              <a:defRPr/>
            </a:pPr>
            <a:r>
              <a:rPr lang="en-US" altLang="en-US" b="1" dirty="0">
                <a:solidFill>
                  <a:srgbClr val="FFFF00"/>
                </a:solidFill>
                <a:latin typeface="Arial" panose="020B0604020202020204" pitchFamily="34" charset="0"/>
              </a:rPr>
              <a:t>NO</a:t>
            </a:r>
            <a:r>
              <a:rPr lang="en-US" altLang="en-US" dirty="0">
                <a:solidFill>
                  <a:srgbClr val="F8F8F8"/>
                </a:solidFill>
                <a:latin typeface="Arial" panose="020B0604020202020204" pitchFamily="34" charset="0"/>
              </a:rPr>
              <a:t> evidence recent/concurrent Ab interaction with vascular endothelium </a:t>
            </a:r>
          </a:p>
          <a:p>
            <a:pPr eaLnBrk="1" hangingPunct="1">
              <a:buFont typeface="Arial" panose="020B0604020202020204" pitchFamily="34" charset="0"/>
              <a:buNone/>
              <a:defRPr/>
            </a:pPr>
            <a:r>
              <a:rPr lang="en-US" altLang="en-US" dirty="0">
                <a:solidFill>
                  <a:srgbClr val="F8F8F8"/>
                </a:solidFill>
                <a:latin typeface="Arial" panose="020B0604020202020204" pitchFamily="34" charset="0"/>
              </a:rPr>
              <a:t>This</a:t>
            </a:r>
            <a:r>
              <a:rPr lang="en-US" altLang="en-US" baseline="0" dirty="0">
                <a:solidFill>
                  <a:srgbClr val="F8F8F8"/>
                </a:solidFill>
                <a:latin typeface="Arial" panose="020B0604020202020204" pitchFamily="34" charset="0"/>
              </a:rPr>
              <a:t> implies Banff scores of </a:t>
            </a:r>
            <a:r>
              <a:rPr lang="en-US" altLang="en-US" dirty="0">
                <a:solidFill>
                  <a:srgbClr val="F8F8F8"/>
                </a:solidFill>
                <a:latin typeface="Arial" panose="020B0604020202020204" pitchFamily="34" charset="0"/>
              </a:rPr>
              <a:t>g0, ptc0, and C4d 0</a:t>
            </a:r>
          </a:p>
          <a:p>
            <a:pPr eaLnBrk="1" hangingPunct="1">
              <a:buFont typeface="Arial" panose="020B0604020202020204" pitchFamily="34" charset="0"/>
              <a:buNone/>
              <a:defRPr/>
            </a:pPr>
            <a:r>
              <a:rPr lang="en-US" altLang="en-US" dirty="0">
                <a:solidFill>
                  <a:srgbClr val="F8F8F8"/>
                </a:solidFill>
                <a:latin typeface="Arial" panose="020B0604020202020204" pitchFamily="34" charset="0"/>
              </a:rPr>
              <a:t>AND</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Serologic evidence of REMOTE DSAs (or an active ABMR documented in prior biopsy)</a:t>
            </a:r>
            <a:r>
              <a:rPr kumimoji="0" lang="en-US" altLang="en-US" sz="3200" b="1" i="0" u="none" strike="noStrike" kern="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endParaRPr lang="en-US" altLang="en-US" dirty="0"/>
          </a:p>
          <a:p>
            <a:r>
              <a:rPr lang="en-US" altLang="en-US" dirty="0" err="1"/>
              <a:t>xxxxxxxxxxxxxxxxxxxxx</a:t>
            </a:r>
            <a:endParaRPr lang="en-US" altLang="en-US" dirty="0"/>
          </a:p>
          <a:p>
            <a:r>
              <a:rPr lang="en-US" altLang="en-US" dirty="0"/>
              <a:t>Calling </a:t>
            </a:r>
            <a:r>
              <a:rPr lang="en-US" altLang="en-US" dirty="0" err="1"/>
              <a:t>inac</a:t>
            </a:r>
            <a:endParaRPr lang="en-US" altLang="en-US" dirty="0"/>
          </a:p>
          <a:p>
            <a:r>
              <a:rPr lang="en-US" altLang="en-US" dirty="0"/>
              <a:t>NO </a:t>
            </a:r>
            <a:r>
              <a:rPr lang="en-US" altLang="en-US" dirty="0" err="1"/>
              <a:t>DSA</a:t>
            </a:r>
            <a:r>
              <a:rPr lang="en-US" altLang="en-US" dirty="0"/>
              <a:t> is indeterminate may be past </a:t>
            </a:r>
            <a:r>
              <a:rPr lang="en-US" altLang="en-US" dirty="0" err="1"/>
              <a:t>ABMR</a:t>
            </a:r>
            <a:r>
              <a:rPr lang="en-US" altLang="en-US" dirty="0"/>
              <a:t> or TCMR or mixed</a:t>
            </a:r>
          </a:p>
        </p:txBody>
      </p:sp>
    </p:spTree>
    <p:extLst>
      <p:ext uri="{BB962C8B-B14F-4D97-AF65-F5344CB8AC3E}">
        <p14:creationId xmlns:p14="http://schemas.microsoft.com/office/powerpoint/2010/main" val="1725113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a:extLst>
              <a:ext uri="{FF2B5EF4-FFF2-40B4-BE49-F238E27FC236}">
                <a16:creationId xmlns:a16="http://schemas.microsoft.com/office/drawing/2014/main" id="{79761440-C28D-4C7D-A1C6-15B66475C531}"/>
              </a:ext>
            </a:extLst>
          </p:cNvPr>
          <p:cNvSpPr>
            <a:spLocks noGrp="1" noRot="1" noChangeAspect="1" noChangeArrowheads="1" noTextEdit="1"/>
          </p:cNvSpPr>
          <p:nvPr>
            <p:ph type="sldImg"/>
          </p:nvPr>
        </p:nvSpPr>
        <p:spPr>
          <a:xfrm>
            <a:off x="1182688" y="698500"/>
            <a:ext cx="4645025" cy="3482975"/>
          </a:xfrm>
          <a:ln w="12700"/>
        </p:spPr>
      </p:sp>
      <p:sp>
        <p:nvSpPr>
          <p:cNvPr id="476163" name="Rectangle 3">
            <a:extLst>
              <a:ext uri="{FF2B5EF4-FFF2-40B4-BE49-F238E27FC236}">
                <a16:creationId xmlns:a16="http://schemas.microsoft.com/office/drawing/2014/main" id="{38CAFD98-BC82-42E2-8006-E53AF56EADCA}"/>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13" tIns="46106" rIns="92213" bIns="46106"/>
          <a:lstStyle/>
          <a:p>
            <a:pPr>
              <a:defRPr/>
            </a:pPr>
            <a:r>
              <a:rPr lang="en-US" altLang="en-US" dirty="0"/>
              <a:t>The diagnosis of any type of ABMR is critically dependent on the presence of the defining lesions.  Therefore, it will be worthwhile examining some of these definitions, beginning with Banff 2019 </a:t>
            </a:r>
            <a:r>
              <a:rPr lang="en-US" altLang="en-US" dirty="0" err="1"/>
              <a:t>defn</a:t>
            </a:r>
            <a:r>
              <a:rPr lang="en-US" altLang="en-US" dirty="0"/>
              <a:t> of Glomerulitis</a:t>
            </a:r>
          </a:p>
          <a:p>
            <a:pPr>
              <a:defRPr/>
            </a:pPr>
            <a:r>
              <a:rPr lang="en-US" altLang="en-US" dirty="0"/>
              <a:t>Glomerulitis is defined as:</a:t>
            </a:r>
          </a:p>
          <a:p>
            <a:pPr eaLnBrk="1" hangingPunct="1">
              <a:buFont typeface="Arial" panose="020B0604020202020204" pitchFamily="34" charset="0"/>
              <a:buChar char="•"/>
              <a:defRPr/>
            </a:pPr>
            <a:r>
              <a:rPr lang="en-US" altLang="en-US" sz="1200" dirty="0">
                <a:solidFill>
                  <a:srgbClr val="F8F8F8"/>
                </a:solidFill>
                <a:latin typeface="Arial" pitchFamily="34" charset="0"/>
              </a:rPr>
              <a:t>The presence of &gt;1 leukocyte ---</a:t>
            </a:r>
            <a:r>
              <a:rPr lang="en-US" altLang="en-US" sz="1200" b="1" dirty="0">
                <a:solidFill>
                  <a:srgbClr val="F8F8F8"/>
                </a:solidFill>
                <a:latin typeface="Arial" pitchFamily="34" charset="0"/>
              </a:rPr>
              <a:t>AND--</a:t>
            </a:r>
            <a:r>
              <a:rPr lang="en-US" altLang="en-US" sz="1200" dirty="0">
                <a:solidFill>
                  <a:srgbClr val="F8F8F8"/>
                </a:solidFill>
                <a:latin typeface="Arial" pitchFamily="34" charset="0"/>
              </a:rPr>
              <a:t> associated Endothelial swelling</a:t>
            </a:r>
          </a:p>
          <a:p>
            <a:pPr eaLnBrk="1" hangingPunct="1">
              <a:buFont typeface="Arial" panose="020B0604020202020204" pitchFamily="34" charset="0"/>
              <a:buChar char="•"/>
              <a:defRPr/>
            </a:pPr>
            <a:endParaRPr lang="en-US" altLang="en-US" sz="1200" dirty="0">
              <a:solidFill>
                <a:srgbClr val="F8F8F8"/>
              </a:solidFill>
              <a:latin typeface="Arial" pitchFamily="34" charset="0"/>
            </a:endParaRPr>
          </a:p>
          <a:p>
            <a:pPr eaLnBrk="1" hangingPunct="1">
              <a:buFont typeface="Arial" panose="020B0604020202020204" pitchFamily="34" charset="0"/>
              <a:buChar char="•"/>
              <a:defRPr/>
            </a:pPr>
            <a:r>
              <a:rPr lang="en-US" altLang="en-US" sz="1200" dirty="0">
                <a:solidFill>
                  <a:srgbClr val="F8F8F8"/>
                </a:solidFill>
                <a:latin typeface="Arial" pitchFamily="34" charset="0"/>
              </a:rPr>
              <a:t>Occluding &gt;50% --of </a:t>
            </a:r>
            <a:r>
              <a:rPr lang="en-US" altLang="en-US" sz="1200" b="1" dirty="0">
                <a:solidFill>
                  <a:srgbClr val="F8F8F8"/>
                </a:solidFill>
                <a:latin typeface="Arial" pitchFamily="34" charset="0"/>
              </a:rPr>
              <a:t>1 or more </a:t>
            </a:r>
            <a:r>
              <a:rPr lang="en-US" altLang="en-US" sz="1200" dirty="0">
                <a:solidFill>
                  <a:srgbClr val="F8F8F8"/>
                </a:solidFill>
                <a:latin typeface="Arial" pitchFamily="34" charset="0"/>
              </a:rPr>
              <a:t>capillary loops.</a:t>
            </a:r>
          </a:p>
          <a:p>
            <a:pPr eaLnBrk="1" hangingPunct="1">
              <a:buFont typeface="Arial" panose="020B0604020202020204" pitchFamily="34" charset="0"/>
              <a:buChar char="•"/>
              <a:defRPr/>
            </a:pPr>
            <a:endParaRPr lang="en-US" altLang="en-US" sz="120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xxxxxxxxxxxxxxxxxxxxxxxxxxxxxxxxxxxxxxxxxxxxxxxxxxxxxxxxxxxxxxxxxxxxxxx</a:t>
            </a:r>
          </a:p>
          <a:p>
            <a:pPr marL="171450" indent="-171450" eaLnBrk="1" hangingPunct="1">
              <a:buFontTx/>
              <a:buChar char="-"/>
              <a:defRPr/>
            </a:pPr>
            <a:r>
              <a:rPr lang="en-US" altLang="en-US" sz="1200" baseline="0" dirty="0">
                <a:solidFill>
                  <a:srgbClr val="F8F8F8"/>
                </a:solidFill>
                <a:latin typeface="Arial" pitchFamily="34" charset="0"/>
              </a:rPr>
              <a:t> NONE OF These are RIGHT OR WRONG PER SE.   IF YOU HAVE A LOW THRESHOLD FOR diagnosing glomerulitis, you MAY identify 90% OF ALL CASES WITH clinically significant ABMR-----BUT you will also diagnose ABMR in many cases that may not need therapeutic intervention in terms of plasmapheresis, </a:t>
            </a:r>
            <a:r>
              <a:rPr lang="en-US" altLang="en-US" sz="1200" baseline="0" dirty="0" err="1">
                <a:solidFill>
                  <a:srgbClr val="F8F8F8"/>
                </a:solidFill>
                <a:latin typeface="Arial" pitchFamily="34" charset="0"/>
              </a:rPr>
              <a:t>ivig</a:t>
            </a:r>
            <a:r>
              <a:rPr lang="en-US" altLang="en-US" sz="1200" baseline="0" dirty="0">
                <a:solidFill>
                  <a:srgbClr val="F8F8F8"/>
                </a:solidFill>
                <a:latin typeface="Arial" pitchFamily="34" charset="0"/>
              </a:rPr>
              <a:t> or rituximab.</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Total occlusion easier to dx but not sensitive</a:t>
            </a:r>
          </a:p>
          <a:p>
            <a:pPr marL="0" indent="0">
              <a:buFontTx/>
              <a:buNone/>
              <a:defRPr/>
            </a:pPr>
            <a:r>
              <a:rPr lang="en-US" altLang="en-US" dirty="0"/>
              <a:t>Original version of the 2013 slide talked about: An asterisk being has added to this definition as a reminder to rule out recurrent/</a:t>
            </a:r>
            <a:r>
              <a:rPr lang="en-US" altLang="en-US" dirty="0" err="1"/>
              <a:t>denovo</a:t>
            </a:r>
            <a:r>
              <a:rPr lang="en-US" altLang="en-US" dirty="0"/>
              <a:t> glomerulonephritis before </a:t>
            </a:r>
            <a:r>
              <a:rPr lang="en-US" altLang="en-US" b="1" dirty="0"/>
              <a:t>attributing glomerulitis to</a:t>
            </a:r>
            <a:r>
              <a:rPr lang="en-US" altLang="en-US" dirty="0"/>
              <a:t> ABMR .</a:t>
            </a:r>
          </a:p>
          <a:p>
            <a:pPr marL="171981" marR="0" lvl="0" indent="-171981" algn="l" defTabSz="914116" rtl="0" eaLnBrk="1" fontAlgn="auto" latinLnBrk="0" hangingPunct="1">
              <a:lnSpc>
                <a:spcPct val="100000"/>
              </a:lnSpc>
              <a:spcBef>
                <a:spcPts val="0"/>
              </a:spcBef>
              <a:spcAft>
                <a:spcPts val="0"/>
              </a:spcAft>
              <a:buClrTx/>
              <a:buSzTx/>
              <a:buFontTx/>
              <a:buChar char="-"/>
              <a:tabLst/>
              <a:defRPr/>
            </a:pPr>
            <a:r>
              <a:rPr lang="en-US" altLang="en-US" dirty="0"/>
              <a:t>This asterisk is there in the 2013 ABMR cheat sheet but not in the 2015 definitions table</a:t>
            </a:r>
          </a:p>
          <a:p>
            <a:pPr marL="171981" indent="-171981">
              <a:buFontTx/>
              <a:buChar char="-"/>
              <a:defRPr/>
            </a:pPr>
            <a:endParaRPr lang="en-US" altLang="en-US" dirty="0"/>
          </a:p>
          <a:p>
            <a:pPr marL="171981" indent="-171981">
              <a:buFontTx/>
              <a:buChar char="-"/>
              <a:defRPr/>
            </a:pPr>
            <a:endParaRPr lang="en-US" altLang="en-US" dirty="0"/>
          </a:p>
          <a:p>
            <a:pPr marL="171981" indent="-171981">
              <a:buFontTx/>
              <a:buChar char="-"/>
              <a:defRPr/>
            </a:pPr>
            <a:endParaRPr lang="en-US" altLang="en-US" dirty="0"/>
          </a:p>
          <a:p>
            <a:pPr marL="171981" indent="-171981">
              <a:buFontTx/>
              <a:buChar char="-"/>
              <a:defRPr/>
            </a:pPr>
            <a:endParaRPr lang="en-US" altLang="en-US" dirty="0"/>
          </a:p>
        </p:txBody>
      </p:sp>
    </p:spTree>
    <p:extLst>
      <p:ext uri="{BB962C8B-B14F-4D97-AF65-F5344CB8AC3E}">
        <p14:creationId xmlns:p14="http://schemas.microsoft.com/office/powerpoint/2010/main" val="3373181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FCF6FAB0-5910-44B6-8315-EDBEB5A2258A}"/>
              </a:ext>
            </a:extLst>
          </p:cNvPr>
          <p:cNvSpPr>
            <a:spLocks noGrp="1" noRot="1" noChangeAspect="1" noChangeArrowheads="1" noTextEdit="1"/>
          </p:cNvSpPr>
          <p:nvPr>
            <p:ph type="sldImg"/>
          </p:nvPr>
        </p:nvSpPr>
        <p:spPr>
          <a:xfrm>
            <a:off x="1206500" y="704850"/>
            <a:ext cx="4689475" cy="3517900"/>
          </a:xfrm>
          <a:ln w="12700"/>
        </p:spPr>
      </p:sp>
      <p:sp>
        <p:nvSpPr>
          <p:cNvPr id="333827" name="Rectangle 3">
            <a:extLst>
              <a:ext uri="{FF2B5EF4-FFF2-40B4-BE49-F238E27FC236}">
                <a16:creationId xmlns:a16="http://schemas.microsoft.com/office/drawing/2014/main" id="{DA55FD82-C6A0-4879-BF86-B7728EC038A6}"/>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pPr>
              <a:defRPr/>
            </a:pPr>
            <a:r>
              <a:rPr lang="en-US" altLang="en-US" sz="1200" b="0" dirty="0">
                <a:solidFill>
                  <a:schemeClr val="tx1"/>
                </a:solidFill>
                <a:latin typeface="Arial" panose="020B0604020202020204" pitchFamily="34" charset="0"/>
              </a:rPr>
              <a:t>Of</a:t>
            </a:r>
            <a:r>
              <a:rPr lang="en-US" altLang="en-US" sz="1200" b="0" baseline="0" dirty="0">
                <a:solidFill>
                  <a:schemeClr val="tx1"/>
                </a:solidFill>
                <a:latin typeface="Arial" panose="020B0604020202020204" pitchFamily="34" charset="0"/>
              </a:rPr>
              <a:t> the 3 lesions of chronic tissue injury, the only one I have not discussed so far is </a:t>
            </a:r>
          </a:p>
          <a:p>
            <a:pPr>
              <a:defRPr/>
            </a:pPr>
            <a:r>
              <a:rPr lang="en-US" altLang="en-US" sz="1200" b="0" baseline="0" dirty="0">
                <a:solidFill>
                  <a:schemeClr val="tx1"/>
                </a:solidFill>
                <a:latin typeface="Arial" panose="020B0604020202020204" pitchFamily="34" charset="0"/>
              </a:rPr>
              <a:t>New Onset Arterial Intimal Fibrosis</a:t>
            </a:r>
          </a:p>
          <a:p>
            <a:pPr>
              <a:defRPr/>
            </a:pPr>
            <a:endParaRPr lang="en-US" altLang="en-US" sz="2800" dirty="0">
              <a:solidFill>
                <a:srgbClr val="F8F8F8"/>
              </a:solidFill>
              <a:latin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The qualifier New onset in this terminology: means that this lesion should not have been seen in an earlier pre/post </a:t>
            </a:r>
            <a:r>
              <a:rPr kumimoji="0" lang="en-US" altLang="en-US" sz="2800" b="0" i="0" u="none" strike="noStrike" kern="0" cap="none" spc="0" normalizeH="0" baseline="0" noProof="0" dirty="0" err="1">
                <a:ln>
                  <a:noFill/>
                </a:ln>
                <a:solidFill>
                  <a:srgbClr val="F8F8F8"/>
                </a:solidFill>
                <a:effectLst/>
                <a:uLnTx/>
                <a:uFillTx/>
                <a:latin typeface="Arial" pitchFamily="34" charset="0"/>
                <a:ea typeface="+mn-ea"/>
                <a:cs typeface="+mn-cs"/>
              </a:rPr>
              <a:t>TxBx</a:t>
            </a: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 BEFORE the diagnosis of </a:t>
            </a:r>
            <a:r>
              <a:rPr kumimoji="0" lang="en-US" altLang="en-US" sz="2800" b="0" i="0" u="none" strike="noStrike" kern="0" cap="none" spc="0" normalizeH="0" baseline="0" noProof="0" dirty="0" err="1">
                <a:ln>
                  <a:noFill/>
                </a:ln>
                <a:solidFill>
                  <a:srgbClr val="F8F8F8"/>
                </a:solidFill>
                <a:effectLst/>
                <a:uLnTx/>
                <a:uFillTx/>
                <a:latin typeface="Arial" pitchFamily="34" charset="0"/>
                <a:ea typeface="+mn-ea"/>
                <a:cs typeface="+mn-cs"/>
              </a:rPr>
              <a:t>abmr</a:t>
            </a:r>
            <a:endPar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Exclusion of other causes AS is imp: examples include donor  arteriosclerosis, recipient hypertension and healed intimal arteritis or </a:t>
            </a:r>
            <a:r>
              <a:rPr kumimoji="0" lang="en-US" altLang="en-US" sz="2800" b="0" i="0" u="none" strike="noStrike" kern="0" cap="none" spc="0" normalizeH="0" baseline="0" noProof="0" dirty="0" err="1">
                <a:ln>
                  <a:noFill/>
                </a:ln>
                <a:solidFill>
                  <a:srgbClr val="F8F8F8"/>
                </a:solidFill>
                <a:effectLst/>
                <a:uLnTx/>
                <a:uFillTx/>
                <a:latin typeface="Arial" pitchFamily="34" charset="0"/>
                <a:ea typeface="+mn-ea"/>
                <a:cs typeface="+mn-cs"/>
              </a:rPr>
              <a:t>anca</a:t>
            </a: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 vasculitis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Intima of affected arteries is sclerotic, by definition</a:t>
            </a:r>
          </a:p>
          <a:p>
            <a:pPr marL="0" indent="0" eaLnBrk="1" hangingPunct="1">
              <a:buNone/>
              <a:defRPr/>
            </a:pPr>
            <a:endParaRPr lang="en-US" altLang="en-US" sz="2800" dirty="0">
              <a:solidFill>
                <a:srgbClr val="F8F8F8"/>
              </a:solidFill>
              <a:latin typeface="Arial" pitchFamily="34" charset="0"/>
            </a:endParaRPr>
          </a:p>
          <a:p>
            <a:pPr eaLnBrk="1" hangingPunct="1">
              <a:buFontTx/>
              <a:buChar char="-"/>
              <a:defRPr/>
            </a:pPr>
            <a:r>
              <a:rPr lang="en-US" altLang="en-US" sz="2800" dirty="0">
                <a:solidFill>
                  <a:srgbClr val="F8F8F8"/>
                </a:solidFill>
                <a:latin typeface="Arial" pitchFamily="34" charset="0"/>
              </a:rPr>
              <a:t>leucocytes within sclerotic intima are not required (Gary Hill)</a:t>
            </a:r>
          </a:p>
          <a:p>
            <a:pPr eaLnBrk="1" hangingPunct="1">
              <a:buFontTx/>
              <a:buChar char="-"/>
              <a:defRPr/>
            </a:pPr>
            <a:r>
              <a:rPr lang="en-US" altLang="en-US" sz="2800" dirty="0">
                <a:solidFill>
                  <a:srgbClr val="F8F8F8"/>
                </a:solidFill>
                <a:latin typeface="Arial" pitchFamily="34" charset="0"/>
              </a:rPr>
              <a:t>(but) favor chronic ABMR if they are present</a:t>
            </a:r>
          </a:p>
          <a:p>
            <a:pPr eaLnBrk="1" hangingPunct="1">
              <a:buFontTx/>
              <a:buChar char="-"/>
              <a:defRPr/>
            </a:pPr>
            <a:r>
              <a:rPr lang="en-US" altLang="en-US" sz="2800" dirty="0">
                <a:solidFill>
                  <a:srgbClr val="F8F8F8"/>
                </a:solidFill>
                <a:latin typeface="Arial" pitchFamily="34" charset="0"/>
              </a:rPr>
              <a:t>provided there is no prior history of TCMR (because leucocytes can also be seen in chronic TCMR)</a:t>
            </a:r>
          </a:p>
          <a:p>
            <a:pPr defTabSz="924641" eaLnBrk="1" hangingPunct="1">
              <a:spcBef>
                <a:spcPct val="20000"/>
              </a:spcBef>
              <a:defRPr/>
            </a:pPr>
            <a:endParaRPr lang="en-US" altLang="en-US" sz="2800" kern="0" dirty="0">
              <a:solidFill>
                <a:srgbClr val="F8F8F8"/>
              </a:solidFill>
              <a:latin typeface="Arial" pitchFamily="34" charset="0"/>
            </a:endParaRPr>
          </a:p>
          <a:p>
            <a:pPr defTabSz="924641" eaLnBrk="1" hangingPunct="1">
              <a:spcBef>
                <a:spcPct val="20000"/>
              </a:spcBef>
              <a:defRPr/>
            </a:pPr>
            <a:endParaRPr lang="en-US" altLang="en-US" sz="2800" kern="0" dirty="0">
              <a:solidFill>
                <a:srgbClr val="F8F8F8"/>
              </a:solidFill>
              <a:latin typeface="Arial" pitchFamily="34" charset="0"/>
            </a:endParaRPr>
          </a:p>
          <a:p>
            <a:pPr defTabSz="924641" eaLnBrk="1" hangingPunct="1">
              <a:spcBef>
                <a:spcPct val="20000"/>
              </a:spcBef>
              <a:defRPr/>
            </a:pPr>
            <a:r>
              <a:rPr lang="en-US" altLang="en-US" sz="2800" kern="0" dirty="0" err="1">
                <a:solidFill>
                  <a:srgbClr val="F8F8F8"/>
                </a:solidFill>
                <a:latin typeface="Arial" pitchFamily="34" charset="0"/>
              </a:rPr>
              <a:t>xxxxxxxxxxxxxxxxxxxxxxxxxxxxxxxxxxxxxxxxxxxxxxxxxxx</a:t>
            </a:r>
            <a:endParaRPr lang="en-US" altLang="en-US" sz="2800" kern="0" dirty="0">
              <a:solidFill>
                <a:srgbClr val="F8F8F8"/>
              </a:solidFill>
              <a:latin typeface="Arial" pitchFamily="34" charset="0"/>
            </a:endParaRPr>
          </a:p>
          <a:p>
            <a:pPr defTabSz="924641" eaLnBrk="1" hangingPunct="1">
              <a:spcBef>
                <a:spcPct val="20000"/>
              </a:spcBef>
              <a:defRPr/>
            </a:pPr>
            <a:r>
              <a:rPr lang="en-US" altLang="en-US" sz="2800" kern="0" dirty="0">
                <a:solidFill>
                  <a:srgbClr val="F8F8F8"/>
                </a:solidFill>
                <a:latin typeface="Arial" pitchFamily="34" charset="0"/>
              </a:rPr>
              <a:t>NB: </a:t>
            </a:r>
            <a:r>
              <a:rPr lang="en-US" altLang="en-US" sz="2800" kern="0" dirty="0">
                <a:solidFill>
                  <a:srgbClr val="FFFF00"/>
                </a:solidFill>
                <a:latin typeface="Arial" pitchFamily="34" charset="0"/>
              </a:rPr>
              <a:t>(Leukocytes within sclerotic intima may be present in chronic ABMR or chronic TCMR: footnote #10 in 2013 table)</a:t>
            </a:r>
          </a:p>
          <a:p>
            <a:pPr defTabSz="924641" eaLnBrk="1" hangingPunct="1">
              <a:spcBef>
                <a:spcPct val="20000"/>
              </a:spcBef>
              <a:defRPr/>
            </a:pPr>
            <a:endParaRPr lang="en-US" altLang="en-US" sz="2800" kern="0" dirty="0">
              <a:solidFill>
                <a:srgbClr val="FFFF00"/>
              </a:solidFill>
              <a:latin typeface="Arial" pitchFamily="34" charset="0"/>
            </a:endParaRPr>
          </a:p>
          <a:p>
            <a:pPr defTabSz="924641" eaLnBrk="1" hangingPunct="1">
              <a:spcBef>
                <a:spcPct val="20000"/>
              </a:spcBef>
              <a:defRPr/>
            </a:pPr>
            <a:r>
              <a:rPr lang="en-US" altLang="en-US" sz="2800" kern="0" dirty="0">
                <a:solidFill>
                  <a:srgbClr val="FFFF00"/>
                </a:solidFill>
                <a:latin typeface="Arial" pitchFamily="34" charset="0"/>
              </a:rPr>
              <a:t>Haas review </a:t>
            </a:r>
            <a:r>
              <a:rPr lang="en-US" altLang="en-US" sz="2800" kern="0" dirty="0" err="1">
                <a:solidFill>
                  <a:srgbClr val="FFFF00"/>
                </a:solidFill>
                <a:latin typeface="Arial" pitchFamily="34" charset="0"/>
              </a:rPr>
              <a:t>Curr</a:t>
            </a:r>
            <a:r>
              <a:rPr lang="en-US" altLang="en-US" sz="2800" kern="0" dirty="0">
                <a:solidFill>
                  <a:srgbClr val="FFFF00"/>
                </a:solidFill>
                <a:latin typeface="Arial" pitchFamily="34" charset="0"/>
              </a:rPr>
              <a:t> </a:t>
            </a:r>
            <a:r>
              <a:rPr lang="en-US" altLang="en-US" sz="2800" kern="0" dirty="0" err="1">
                <a:solidFill>
                  <a:srgbClr val="FFFF00"/>
                </a:solidFill>
                <a:latin typeface="Arial" pitchFamily="34" charset="0"/>
              </a:rPr>
              <a:t>Opin</a:t>
            </a:r>
            <a:r>
              <a:rPr lang="en-US" altLang="en-US" sz="2800" kern="0" dirty="0">
                <a:solidFill>
                  <a:srgbClr val="FFFF00"/>
                </a:solidFill>
                <a:latin typeface="Arial" pitchFamily="34" charset="0"/>
              </a:rPr>
              <a:t> Nephrol </a:t>
            </a:r>
            <a:r>
              <a:rPr lang="en-US" altLang="en-US" sz="2800" kern="0" dirty="0" err="1">
                <a:solidFill>
                  <a:srgbClr val="FFFF00"/>
                </a:solidFill>
                <a:latin typeface="Arial" pitchFamily="34" charset="0"/>
              </a:rPr>
              <a:t>Hypertens</a:t>
            </a:r>
            <a:r>
              <a:rPr lang="en-US" altLang="en-US" sz="2800" kern="0" dirty="0">
                <a:solidFill>
                  <a:srgbClr val="FFFF00"/>
                </a:solidFill>
                <a:latin typeface="Arial" pitchFamily="34" charset="0"/>
              </a:rPr>
              <a:t> 2018: 27: 137 Table1 notes that leucocytes are present but are not required for chronic ABMR (</a:t>
            </a:r>
            <a:r>
              <a:rPr lang="en-US" altLang="en-US" sz="2800" kern="0" dirty="0" err="1">
                <a:solidFill>
                  <a:srgbClr val="FFFF00"/>
                </a:solidFill>
                <a:latin typeface="Arial" pitchFamily="34" charset="0"/>
              </a:rPr>
              <a:t>gary</a:t>
            </a:r>
            <a:r>
              <a:rPr lang="en-US" altLang="en-US" sz="2800" kern="0" dirty="0">
                <a:solidFill>
                  <a:srgbClr val="FFFF00"/>
                </a:solidFill>
                <a:latin typeface="Arial" pitchFamily="34" charset="0"/>
              </a:rPr>
              <a:t> hill non-specific arteriosclerosis); I think the same rule needs implemented for chronic TCMR </a:t>
            </a:r>
            <a:endParaRPr lang="en-US" altLang="en-US" sz="2800" kern="0" dirty="0">
              <a:solidFill>
                <a:srgbClr val="F8F8F8"/>
              </a:solidFill>
              <a:latin typeface="Arial" pitchFamily="34" charset="0"/>
            </a:endParaRPr>
          </a:p>
          <a:p>
            <a:pPr marL="173907" indent="-173907">
              <a:buFontTx/>
              <a:buChar char="-"/>
              <a:defRPr/>
            </a:pPr>
            <a:r>
              <a:rPr lang="en-US" altLang="en-US" dirty="0" err="1"/>
              <a:t>xxxxxxxxxxxxxxxxxxxxxxxxxxxxxxx</a:t>
            </a:r>
            <a:endParaRPr lang="en-US" altLang="en-US" dirty="0"/>
          </a:p>
          <a:p>
            <a:pPr>
              <a:defRPr/>
            </a:pPr>
            <a:r>
              <a:rPr lang="en-US" altLang="en-US" dirty="0"/>
              <a:t>Chronic active  is the overall term though some are acute on chronic and need urgent treatment if mild chronicity</a:t>
            </a:r>
          </a:p>
          <a:p>
            <a:pPr>
              <a:defRPr/>
            </a:pPr>
            <a:r>
              <a:rPr lang="en-US" altLang="en-US" dirty="0"/>
              <a:t>cg0 versus cg1 is also a subtle change; overall agreement in cg scores between 3 pathologists is 67% (specifically 0 versus 1 not available and likely to be even higher)(Smith et al, </a:t>
            </a:r>
            <a:r>
              <a:rPr lang="en-US" altLang="en-US" dirty="0" err="1"/>
              <a:t>stegall</a:t>
            </a:r>
            <a:r>
              <a:rPr lang="en-US" altLang="en-US" dirty="0"/>
              <a:t>, Transplant In 2018: 32 173)</a:t>
            </a:r>
          </a:p>
          <a:p>
            <a:pPr>
              <a:defRPr/>
            </a:pPr>
            <a:r>
              <a:rPr lang="en-US" altLang="en-US" dirty="0"/>
              <a:t>Discrepancy has little clinical significance as no therapy is triggered by the call</a:t>
            </a:r>
          </a:p>
          <a:p>
            <a:pPr>
              <a:defRPr/>
            </a:pPr>
            <a:endParaRPr lang="en-US" altLang="en-US" dirty="0"/>
          </a:p>
          <a:p>
            <a:pPr>
              <a:defRPr/>
            </a:pPr>
            <a:r>
              <a:rPr lang="en-US" altLang="en-US" dirty="0" err="1"/>
              <a:t>xxxxxxxxxxxxxxxxxxxxxxxxxx</a:t>
            </a:r>
            <a:endParaRPr lang="en-US" altLang="en-US" dirty="0"/>
          </a:p>
          <a:p>
            <a:pPr>
              <a:defRPr/>
            </a:pPr>
            <a:endParaRPr lang="en-US" altLang="en-US" dirty="0"/>
          </a:p>
          <a:p>
            <a:pPr>
              <a:defRPr/>
            </a:pPr>
            <a:r>
              <a:rPr lang="en-US" altLang="en-US" dirty="0"/>
              <a:t>Clinical </a:t>
            </a:r>
            <a:r>
              <a:rPr lang="en-US" altLang="en-US" dirty="0" err="1"/>
              <a:t>dysf</a:t>
            </a:r>
            <a:r>
              <a:rPr lang="en-US" altLang="en-US" dirty="0"/>
              <a:t> is required by </a:t>
            </a:r>
            <a:r>
              <a:rPr lang="en-US" altLang="en-US" dirty="0" err="1"/>
              <a:t>nih</a:t>
            </a:r>
            <a:r>
              <a:rPr lang="en-US" altLang="en-US" dirty="0"/>
              <a:t> pane; others recognize subclinical </a:t>
            </a:r>
            <a:r>
              <a:rPr lang="en-US" altLang="en-US" dirty="0" err="1"/>
              <a:t>acr</a:t>
            </a:r>
            <a:endParaRPr lang="en-US" altLang="en-US" dirty="0"/>
          </a:p>
        </p:txBody>
      </p:sp>
    </p:spTree>
    <p:extLst>
      <p:ext uri="{BB962C8B-B14F-4D97-AF65-F5344CB8AC3E}">
        <p14:creationId xmlns:p14="http://schemas.microsoft.com/office/powerpoint/2010/main" val="20054101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study by Gary Hill &amp; </a:t>
            </a:r>
            <a:r>
              <a:rPr lang="en-US" baseline="0" dirty="0" err="1"/>
              <a:t>alex</a:t>
            </a:r>
            <a:r>
              <a:rPr lang="en-US" baseline="0" dirty="0"/>
              <a:t> </a:t>
            </a:r>
            <a:r>
              <a:rPr lang="en-US" baseline="0" dirty="0" err="1"/>
              <a:t>loupy</a:t>
            </a:r>
            <a:r>
              <a:rPr lang="en-US" baseline="0" dirty="0"/>
              <a:t> showed that DSAs accelerate  arteriosclerosis after kidney transplantation</a:t>
            </a:r>
          </a:p>
          <a:p>
            <a:endParaRPr lang="en-US" baseline="0" dirty="0"/>
          </a:p>
          <a:p>
            <a:r>
              <a:rPr lang="en-US" baseline="0" dirty="0"/>
              <a:t>Such  arteriosclerosis may be indistinguishable from hypertensive  arteriosclerosis.</a:t>
            </a:r>
          </a:p>
          <a:p>
            <a:endParaRPr lang="en-US" baseline="0" dirty="0"/>
          </a:p>
          <a:p>
            <a:r>
              <a:rPr lang="en-US" baseline="0" dirty="0"/>
              <a:t>Left panel shows a patient with chronic inactive ABMR</a:t>
            </a:r>
          </a:p>
          <a:p>
            <a:endParaRPr lang="en-US" baseline="0" dirty="0"/>
          </a:p>
          <a:p>
            <a:r>
              <a:rPr lang="en-US" baseline="0" dirty="0"/>
              <a:t>Right panel shows </a:t>
            </a:r>
            <a:r>
              <a:rPr lang="en-US" baseline="0" dirty="0" err="1"/>
              <a:t>arteriOLOsclerosis</a:t>
            </a:r>
            <a:r>
              <a:rPr lang="en-US" baseline="0" dirty="0"/>
              <a:t> in a NATIVE kidney with hypertension, BUT A HEALED ABMR would look about the same</a:t>
            </a:r>
          </a:p>
          <a:p>
            <a:endParaRPr lang="en-US" dirty="0"/>
          </a:p>
        </p:txBody>
      </p:sp>
      <p:sp>
        <p:nvSpPr>
          <p:cNvPr id="4" name="Slide Number Placeholder 3"/>
          <p:cNvSpPr>
            <a:spLocks noGrp="1"/>
          </p:cNvSpPr>
          <p:nvPr>
            <p:ph type="sldNum" sz="quarter" idx="5"/>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4864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Examples</a:t>
            </a:r>
            <a:r>
              <a:rPr lang="en-US" baseline="0" dirty="0"/>
              <a:t> of new onset in  arteriosclerosis.  These photomicrographs are from  an allograft nephrectomy with chronic TCMR</a:t>
            </a:r>
          </a:p>
          <a:p>
            <a:endParaRPr lang="en-US" baseline="0" dirty="0"/>
          </a:p>
          <a:p>
            <a:r>
              <a:rPr lang="en-US" baseline="0" dirty="0"/>
              <a:t>Left panel show </a:t>
            </a:r>
            <a:r>
              <a:rPr lang="en-US" dirty="0"/>
              <a:t>intimal fibrosis with inflammation and</a:t>
            </a:r>
            <a:r>
              <a:rPr lang="en-US" baseline="0" dirty="0"/>
              <a:t> satisfies Banff 2019 criteria of chronic active TCMR</a:t>
            </a:r>
          </a:p>
          <a:p>
            <a:endParaRPr lang="en-US" baseline="0" dirty="0"/>
          </a:p>
          <a:p>
            <a:r>
              <a:rPr lang="en-US" baseline="0" dirty="0"/>
              <a:t>The middle panel is the same with more myxoid change</a:t>
            </a:r>
          </a:p>
          <a:p>
            <a:endParaRPr lang="en-US" baseline="0" dirty="0"/>
          </a:p>
          <a:p>
            <a:r>
              <a:rPr lang="en-US" baseline="0" dirty="0"/>
              <a:t>The right panel shows a bland form of  arteriosclerosis: which is not officially recognized as chronic active TCMR---</a:t>
            </a:r>
          </a:p>
          <a:p>
            <a:r>
              <a:rPr lang="en-US" baseline="0" dirty="0"/>
              <a:t>However, in my experience,  LATE BIOPSIES from patients with multiple episodes of acute TCMR typically show </a:t>
            </a:r>
            <a:r>
              <a:rPr lang="en-US" b="1" u="sng" baseline="0" dirty="0"/>
              <a:t>no intimal inflammation</a:t>
            </a:r>
          </a:p>
          <a:p>
            <a:endParaRPr lang="en-US" baseline="0" dirty="0"/>
          </a:p>
          <a:p>
            <a:r>
              <a:rPr lang="en-US" baseline="0" dirty="0"/>
              <a:t>A case could be made that such non-inflamed arteriosclerotic lesions be acceptable for a diagnosis of  chronic inactive TCMR,--</a:t>
            </a:r>
            <a:r>
              <a:rPr lang="en-US" b="1" baseline="0" dirty="0"/>
              <a:t>as is now the case </a:t>
            </a:r>
            <a:r>
              <a:rPr lang="en-US" baseline="0" dirty="0"/>
              <a:t>for chronic ABMR. but this  viewpoint is NOT YET acknowledged in the Banff Schema </a:t>
            </a:r>
            <a:endParaRPr lang="en-US" dirty="0"/>
          </a:p>
          <a:p>
            <a:endParaRPr lang="en-US" dirty="0">
              <a:solidFill>
                <a:schemeClr val="bg1">
                  <a:lumMod val="95000"/>
                </a:schemeClr>
              </a:solidFill>
              <a:latin typeface="Arial" panose="020B0604020202020204" pitchFamily="34" charset="0"/>
              <a:cs typeface="Arial" panose="020B0604020202020204" pitchFamily="34" charset="0"/>
            </a:endParaRPr>
          </a:p>
          <a:p>
            <a:r>
              <a:rPr lang="en-US" dirty="0" err="1">
                <a:solidFill>
                  <a:schemeClr val="bg1">
                    <a:lumMod val="95000"/>
                  </a:schemeClr>
                </a:solidFill>
                <a:latin typeface="Arial" panose="020B0604020202020204" pitchFamily="34" charset="0"/>
                <a:cs typeface="Arial" panose="020B0604020202020204" pitchFamily="34" charset="0"/>
              </a:rPr>
              <a:t>Xxxxxxxxxxxxxxxxx</a:t>
            </a:r>
            <a:endParaRPr lang="en-US" dirty="0">
              <a:solidFill>
                <a:schemeClr val="bg1">
                  <a:lumMod val="95000"/>
                </a:schemeClr>
              </a:solidFill>
              <a:latin typeface="Arial" panose="020B0604020202020204" pitchFamily="34" charset="0"/>
              <a:cs typeface="Arial" panose="020B0604020202020204" pitchFamily="34" charset="0"/>
            </a:endParaRPr>
          </a:p>
          <a:p>
            <a:r>
              <a:rPr lang="en-US" dirty="0"/>
              <a:t>Banff 2018 guide; cv1 </a:t>
            </a:r>
            <a:r>
              <a:rPr lang="en-US" dirty="0" err="1"/>
              <a:t>upto</a:t>
            </a:r>
            <a:r>
              <a:rPr lang="en-US" dirty="0"/>
              <a:t> 13% reduction luminal radius;  Cv2 29% reduction radius is 50% reduction area</a:t>
            </a:r>
          </a:p>
        </p:txBody>
      </p:sp>
      <p:sp>
        <p:nvSpPr>
          <p:cNvPr id="4" name="Slide Number Placeholder 3"/>
          <p:cNvSpPr>
            <a:spLocks noGrp="1"/>
          </p:cNvSpPr>
          <p:nvPr>
            <p:ph type="sldNum" sz="quarter" idx="5"/>
          </p:nvPr>
        </p:nvSpPr>
        <p:spPr/>
        <p:txBody>
          <a:bodyPr/>
          <a:lstStyle/>
          <a:p>
            <a:pPr marL="0" marR="0" lvl="0" indent="0" algn="r" defTabSz="924354"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24354"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4071541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Here</a:t>
            </a:r>
            <a:r>
              <a:rPr lang="en-US" altLang="en-US" b="0" baseline="0" dirty="0"/>
              <a:t> are some other lesions of new onset  arteriosclerosis that I have seen in the few past years.</a:t>
            </a:r>
          </a:p>
          <a:p>
            <a:endParaRPr lang="en-US" altLang="en-US" b="0" baseline="0" dirty="0"/>
          </a:p>
          <a:p>
            <a:r>
              <a:rPr lang="en-US" altLang="en-US" b="0" baseline="0" dirty="0"/>
              <a:t>The first panel shows foam cell arteriopathy in a patient with chronic ABMR</a:t>
            </a:r>
          </a:p>
          <a:p>
            <a:endParaRPr lang="en-US" altLang="en-US" b="1" dirty="0"/>
          </a:p>
          <a:p>
            <a:r>
              <a:rPr lang="en-US" altLang="en-US" b="1" dirty="0"/>
              <a:t>In the 2</a:t>
            </a:r>
            <a:r>
              <a:rPr lang="en-US" altLang="en-US" b="1" baseline="30000" dirty="0"/>
              <a:t>nd</a:t>
            </a:r>
            <a:r>
              <a:rPr lang="en-US" altLang="en-US" b="1" dirty="0"/>
              <a:t> panel  arteriosclerosis was a </a:t>
            </a:r>
            <a:r>
              <a:rPr lang="en-US" altLang="en-US" baseline="0" dirty="0"/>
              <a:t>manifestation of </a:t>
            </a:r>
            <a:r>
              <a:rPr lang="en-US" altLang="en-US" b="1" baseline="0" dirty="0"/>
              <a:t>donor derived  arteriosclerosis </a:t>
            </a:r>
            <a:r>
              <a:rPr lang="en-US" altLang="en-US" baseline="0" dirty="0"/>
              <a:t>and----</a:t>
            </a:r>
          </a:p>
          <a:p>
            <a:endParaRPr lang="en-US" altLang="en-US" baseline="0" dirty="0"/>
          </a:p>
          <a:p>
            <a:r>
              <a:rPr lang="en-US" altLang="en-US" baseline="0" dirty="0"/>
              <a:t>This 3</a:t>
            </a:r>
            <a:r>
              <a:rPr lang="en-US" altLang="en-US" baseline="30000" dirty="0"/>
              <a:t>rd</a:t>
            </a:r>
            <a:r>
              <a:rPr lang="en-US" altLang="en-US" baseline="0" dirty="0"/>
              <a:t> panel  represents </a:t>
            </a:r>
            <a:r>
              <a:rPr lang="en-US" altLang="en-US" dirty="0"/>
              <a:t>the </a:t>
            </a:r>
            <a:r>
              <a:rPr lang="en-US" altLang="en-US" b="1" u="sng" dirty="0"/>
              <a:t>healed stage of</a:t>
            </a:r>
            <a:r>
              <a:rPr lang="en-US" altLang="en-US" b="1" u="sng" baseline="0" dirty="0"/>
              <a:t> vasculitis </a:t>
            </a:r>
            <a:r>
              <a:rPr lang="en-US" altLang="en-US" baseline="0" dirty="0"/>
              <a:t>in a patient with ---</a:t>
            </a:r>
            <a:r>
              <a:rPr lang="en-US" altLang="en-US" b="1" dirty="0">
                <a:effectLst>
                  <a:outerShdw blurRad="38100" dist="38100" dir="2700000" algn="tl">
                    <a:srgbClr val="000000">
                      <a:alpha val="43137"/>
                    </a:srgbClr>
                  </a:outerShdw>
                </a:effectLst>
              </a:rPr>
              <a:t>recurrent</a:t>
            </a:r>
            <a:r>
              <a:rPr lang="en-US" altLang="en-US" dirty="0"/>
              <a:t> ANCA associated glomerulonephritis—occurring </a:t>
            </a:r>
            <a:r>
              <a:rPr lang="en-US" altLang="en-US" b="1" dirty="0"/>
              <a:t>within</a:t>
            </a:r>
            <a:r>
              <a:rPr lang="en-US" altLang="en-US" b="1" baseline="0" dirty="0"/>
              <a:t> a transplanted kidney </a:t>
            </a:r>
            <a:endParaRPr lang="en-US" altLang="en-US" b="1" dirty="0"/>
          </a:p>
          <a:p>
            <a:endParaRPr lang="en-US" altLang="en-US" dirty="0"/>
          </a:p>
          <a:p>
            <a:r>
              <a:rPr lang="en-US" altLang="en-US" dirty="0"/>
              <a:t>Thus, Interpretation</a:t>
            </a:r>
            <a:r>
              <a:rPr lang="en-US" altLang="en-US" baseline="0" dirty="0"/>
              <a:t> of biopsies with  arteriosclerosis can bis problematic----when they are not accompanied by relevant info----about the </a:t>
            </a:r>
            <a:r>
              <a:rPr lang="en-US" altLang="en-US" b="1" baseline="0" dirty="0"/>
              <a:t>medical h/o,  </a:t>
            </a:r>
            <a:r>
              <a:rPr lang="en-US" altLang="en-US" baseline="0" dirty="0"/>
              <a:t> </a:t>
            </a:r>
            <a:r>
              <a:rPr lang="en-US" altLang="en-US" b="1" baseline="0" dirty="0"/>
              <a:t>biopsy findings the implantation biopsy,</a:t>
            </a:r>
            <a:r>
              <a:rPr lang="en-US" altLang="en-US" baseline="0" dirty="0"/>
              <a:t>-------and the </a:t>
            </a:r>
            <a:r>
              <a:rPr lang="en-US" altLang="en-US" b="1" baseline="0" dirty="0"/>
              <a:t>cause of ESKD </a:t>
            </a:r>
            <a:r>
              <a:rPr lang="en-US" altLang="en-US" baseline="0" dirty="0"/>
              <a:t>that led to transplantation. </a:t>
            </a:r>
            <a:endParaRPr lang="en-US" altLang="en-US" dirty="0"/>
          </a:p>
          <a:p>
            <a:endParaRPr lang="en-US" altLang="en-US" dirty="0"/>
          </a:p>
          <a:p>
            <a:r>
              <a:rPr lang="en-US" altLang="en-US" dirty="0"/>
              <a:t>xxxxxxxxxxxxxxxxxxxxxxxxxxxxxxxxxxx</a:t>
            </a:r>
          </a:p>
          <a:p>
            <a:endParaRPr lang="en-US" altLang="en-US" dirty="0"/>
          </a:p>
          <a:p>
            <a:endParaRPr lang="en-US" altLang="en-US" dirty="0"/>
          </a:p>
          <a:p>
            <a:r>
              <a:rPr lang="en-US" altLang="en-US" dirty="0" err="1"/>
              <a:t>Gax</a:t>
            </a:r>
            <a:r>
              <a:rPr lang="en-US" altLang="en-US" dirty="0"/>
              <a:t> affects vessels of all sizes; here we see inv of a larger interlobar artery running through the medulla; similar lesions may be seen in the main hilar arteries of the kidney </a:t>
            </a:r>
          </a:p>
        </p:txBody>
      </p:sp>
    </p:spTree>
    <p:extLst>
      <p:ext uri="{BB962C8B-B14F-4D97-AF65-F5344CB8AC3E}">
        <p14:creationId xmlns:p14="http://schemas.microsoft.com/office/powerpoint/2010/main" val="32926228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a:extLst>
              <a:ext uri="{FF2B5EF4-FFF2-40B4-BE49-F238E27FC236}">
                <a16:creationId xmlns:a16="http://schemas.microsoft.com/office/drawing/2014/main" id="{26922754-B0FC-F821-7284-EF474C045C6B}"/>
              </a:ext>
            </a:extLst>
          </p:cNvPr>
          <p:cNvSpPr>
            <a:spLocks noGrp="1" noRot="1" noChangeAspect="1" noChangeArrowheads="1" noTextEdit="1"/>
          </p:cNvSpPr>
          <p:nvPr>
            <p:ph type="sldImg"/>
          </p:nvPr>
        </p:nvSpPr>
        <p:spPr>
          <a:xfrm>
            <a:off x="1177925" y="696913"/>
            <a:ext cx="4629150" cy="3473450"/>
          </a:xfrm>
          <a:ln w="12700"/>
        </p:spPr>
      </p:sp>
      <p:sp>
        <p:nvSpPr>
          <p:cNvPr id="445443" name="Rectangle 3">
            <a:extLst>
              <a:ext uri="{FF2B5EF4-FFF2-40B4-BE49-F238E27FC236}">
                <a16:creationId xmlns:a16="http://schemas.microsoft.com/office/drawing/2014/main" id="{49C2A0C7-897C-BC55-3C20-211C65999B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28" tIns="45964" rIns="91928" bIns="45964"/>
          <a:lstStyle/>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dirty="0"/>
              <a:t>New onset </a:t>
            </a:r>
            <a:r>
              <a:rPr lang="en-US" altLang="en-US" dirty="0" err="1"/>
              <a:t>Gax</a:t>
            </a:r>
            <a:r>
              <a:rPr lang="en-US" altLang="en-US" dirty="0"/>
              <a:t> should not be confused with ah---a lesion that involves small arteries with no continuous elastic lamina, and a muscular layer no more than 1-3 layers of smooth muscle</a:t>
            </a:r>
            <a:r>
              <a:rPr lang="en-US" altLang="en-US" strike="sngStrike" dirty="0"/>
              <a:t>.  ---as opposed to arteriosclerosis, which affects more proximal muscular and elastic arteries</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trike="sngStrike" dirty="0"/>
          </a:p>
          <a:p>
            <a:r>
              <a:rPr lang="en-US" altLang="en-US" dirty="0"/>
              <a:t>Whereas NEW onset cv is considered to be diagnostic of chronic ABMR or chronic TCMR, ah should</a:t>
            </a:r>
            <a:r>
              <a:rPr lang="en-US" altLang="en-US" baseline="0" dirty="0"/>
              <a:t> elicit a wider d/d that includes </a:t>
            </a:r>
            <a:r>
              <a:rPr lang="en-US" altLang="en-US" dirty="0"/>
              <a:t>, a longer list of conditions, viz READ OFF THE LIST</a:t>
            </a:r>
          </a:p>
          <a:p>
            <a:endParaRPr lang="en-US" altLang="en-US" dirty="0"/>
          </a:p>
          <a:p>
            <a:r>
              <a:rPr lang="en-US" altLang="en-US" dirty="0"/>
              <a:t>ABMR &amp; TCMR are not conventionally listed as cause of ah, but I HAVE</a:t>
            </a:r>
            <a:r>
              <a:rPr lang="en-US" altLang="en-US" baseline="0" dirty="0"/>
              <a:t> SEEN THIS LESION APPEAR in </a:t>
            </a:r>
            <a:r>
              <a:rPr lang="en-US" altLang="en-US" b="1" u="sng" baseline="0" dirty="0"/>
              <a:t>follow up </a:t>
            </a:r>
            <a:r>
              <a:rPr lang="en-US" altLang="en-US" baseline="0" dirty="0"/>
              <a:t>biopsies of patients </a:t>
            </a:r>
            <a:r>
              <a:rPr lang="en-US" altLang="en-US" baseline="0"/>
              <a:t>with both </a:t>
            </a:r>
            <a:r>
              <a:rPr lang="en-US" altLang="en-US" baseline="0" dirty="0"/>
              <a:t>ABMR and TCMR</a:t>
            </a:r>
          </a:p>
          <a:p>
            <a:endParaRPr lang="en-US" altLang="en-US" baseline="0" dirty="0"/>
          </a:p>
          <a:p>
            <a:r>
              <a:rPr lang="en-US" altLang="en-US" baseline="0" dirty="0"/>
              <a:t>Consistent with this interpretation, THIS VESSEL WITH AH—in the left panel--- LOOKS LIKE A MIRROR IMAGE OF THIS ARTERIOLE WITH TRANSMURAL </a:t>
            </a:r>
            <a:r>
              <a:rPr lang="en-US" altLang="en-US" baseline="0" dirty="0" err="1"/>
              <a:t>INFLAMMATIONin</a:t>
            </a:r>
            <a:r>
              <a:rPr lang="en-US" altLang="en-US" baseline="0" dirty="0"/>
              <a:t> the right lower panel.  </a:t>
            </a:r>
            <a:endParaRPr lang="en-US" altLang="en-US" dirty="0"/>
          </a:p>
          <a:p>
            <a:endParaRPr lang="en-US" altLang="en-US" dirty="0"/>
          </a:p>
          <a:p>
            <a:r>
              <a:rPr lang="en-US" altLang="en-US" dirty="0" err="1"/>
              <a:t>xxxxxxxxxxxxxxxxxxxxxxxxxxxxxxxxxxxxxxxxxxxxxxxx</a:t>
            </a:r>
            <a:endParaRPr lang="en-US" altLang="en-US" dirty="0"/>
          </a:p>
          <a:p>
            <a:endParaRPr lang="en-US" altLang="en-US" dirty="0"/>
          </a:p>
          <a:p>
            <a:endParaRPr lang="en-US" altLang="en-US" dirty="0"/>
          </a:p>
          <a:p>
            <a:r>
              <a:rPr lang="en-US" altLang="en-US" dirty="0"/>
              <a:t>Rarely </a:t>
            </a:r>
            <a:r>
              <a:rPr lang="en-US" altLang="en-US" b="1" dirty="0"/>
              <a:t>One final</a:t>
            </a:r>
            <a:r>
              <a:rPr lang="en-US" altLang="en-US" b="1" baseline="0" dirty="0"/>
              <a:t> example </a:t>
            </a:r>
            <a:r>
              <a:rPr lang="en-US" altLang="en-US" baseline="0" dirty="0"/>
              <a:t>of </a:t>
            </a:r>
            <a:r>
              <a:rPr lang="en-US" altLang="en-US" b="1" baseline="0" dirty="0"/>
              <a:t>lesion non specificity </a:t>
            </a:r>
            <a:r>
              <a:rPr lang="en-US" altLang="en-US" baseline="0" dirty="0"/>
              <a:t>is ah.</a:t>
            </a:r>
          </a:p>
          <a:p>
            <a:endParaRPr lang="en-US" altLang="en-US" baseline="0" dirty="0"/>
          </a:p>
          <a:p>
            <a:r>
              <a:rPr lang="en-US" altLang="en-US" baseline="0" dirty="0"/>
              <a:t>Detection of this finding led to </a:t>
            </a:r>
            <a:r>
              <a:rPr lang="en-US" altLang="en-US" b="1" dirty="0"/>
              <a:t>over-diagnosis of</a:t>
            </a:r>
            <a:r>
              <a:rPr lang="en-US" altLang="en-US" dirty="0"/>
              <a:t> </a:t>
            </a:r>
            <a:r>
              <a:rPr lang="en-US" altLang="en-US" dirty="0" err="1"/>
              <a:t>cni</a:t>
            </a:r>
            <a:r>
              <a:rPr lang="en-US" altLang="en-US" baseline="0" dirty="0"/>
              <a:t> tox in the allograft—in some very profile publications--- that appeared in respected journals---such as NEJM and AJT</a:t>
            </a:r>
          </a:p>
          <a:p>
            <a:endParaRPr lang="en-US" altLang="en-US" baseline="0" dirty="0"/>
          </a:p>
          <a:p>
            <a:r>
              <a:rPr lang="en-US" altLang="en-US" baseline="0" dirty="0"/>
              <a:t>It is imp to remember that this lesion can also occur in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Times New Roman"/>
                <a:ea typeface="+mn-ea"/>
                <a:cs typeface="+mn-cs"/>
              </a:rPr>
              <a:t>Hypertension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Times New Roman"/>
                <a:ea typeface="+mn-ea"/>
                <a:cs typeface="+mn-cs"/>
              </a:rPr>
              <a:t>Diabetes mellitus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Times New Roman"/>
                <a:ea typeface="+mn-ea"/>
                <a:cs typeface="+mn-cs"/>
              </a:rPr>
              <a:t>Donor disease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Times New Roman"/>
                <a:ea typeface="+mn-ea"/>
                <a:cs typeface="+mn-cs"/>
              </a:rPr>
              <a:t>Ageing</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Times New Roman"/>
                <a:ea typeface="+mn-ea"/>
                <a:cs typeface="+mn-cs"/>
              </a:rPr>
              <a:t>HUS, PSS, radiation therapy for cancer.</a:t>
            </a:r>
          </a:p>
          <a:p>
            <a:r>
              <a:rPr lang="en-US" altLang="en-US" baseline="0" dirty="0"/>
              <a:t>--------------- </a:t>
            </a:r>
            <a:endParaRPr lang="en-US" altLang="en-US" dirty="0"/>
          </a:p>
          <a:p>
            <a:r>
              <a:rPr lang="en-US" altLang="en-US" dirty="0" err="1"/>
              <a:t>xxxxxxxxxxxxxxxxxxxxxxxxxxxxxxxxxx</a:t>
            </a:r>
            <a:endParaRPr lang="en-US" altLang="en-US" dirty="0"/>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Detection of this finding led to </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over-diagnosis of</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altLang="en-US" sz="1200" b="0" i="0" u="none" strike="noStrike" kern="1200" cap="none" spc="0" normalizeH="0" baseline="0" noProof="0" dirty="0" err="1">
                <a:ln>
                  <a:noFill/>
                </a:ln>
                <a:solidFill>
                  <a:prstClr val="black"/>
                </a:solidFill>
                <a:effectLst/>
                <a:uLnTx/>
                <a:uFillTx/>
                <a:latin typeface="+mn-lt"/>
                <a:ea typeface="+mn-ea"/>
                <a:cs typeface="+mn-cs"/>
              </a:rPr>
              <a:t>cni</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tox in the allograft—in some very profile publications--- that appeared in respected journals---such as NEJM and AJT</a:t>
            </a:r>
          </a:p>
          <a:p>
            <a:endParaRPr lang="en-US" altLang="en-US" dirty="0"/>
          </a:p>
          <a:p>
            <a:endParaRPr lang="en-US" altLang="en-US" dirty="0"/>
          </a:p>
          <a:p>
            <a:endParaRPr lang="en-US" altLang="en-US" dirty="0"/>
          </a:p>
          <a:p>
            <a:r>
              <a:rPr lang="en-US" altLang="en-US" dirty="0" err="1"/>
              <a:t>Xxxxxxxxxxxxxxxxxxxx</a:t>
            </a:r>
            <a:endParaRPr lang="en-US" altLang="en-US" dirty="0"/>
          </a:p>
          <a:p>
            <a:r>
              <a:rPr lang="en-US" altLang="en-US" dirty="0"/>
              <a:t>(may shift 1 copy  to </a:t>
            </a:r>
            <a:r>
              <a:rPr lang="en-US" altLang="en-US" dirty="0" err="1"/>
              <a:t>ifta</a:t>
            </a:r>
            <a:r>
              <a:rPr lang="en-US" altLang="en-US" dirty="0"/>
              <a:t> differential diagnosis)</a:t>
            </a:r>
          </a:p>
          <a:p>
            <a:endParaRPr lang="en-US" altLang="en-US" dirty="0"/>
          </a:p>
          <a:p>
            <a:r>
              <a:rPr lang="en-US" altLang="en-US" dirty="0" err="1"/>
              <a:t>Gax</a:t>
            </a:r>
            <a:r>
              <a:rPr lang="en-US" altLang="en-US" dirty="0"/>
              <a:t> should not be confused with ah. In contrast to arteriosclerosis of muscular and elastic arteries, ah involves vessels with no continuous elastic lamina, and a muscular layer no more than 1-3 layers of smooth muscle.</a:t>
            </a:r>
          </a:p>
          <a:p>
            <a:endParaRPr lang="en-US" altLang="en-US" dirty="0"/>
          </a:p>
          <a:p>
            <a:r>
              <a:rPr lang="en-US" altLang="en-US" dirty="0"/>
              <a:t>Whereas NEW onset </a:t>
            </a:r>
            <a:r>
              <a:rPr lang="en-US" altLang="en-US" dirty="0" err="1"/>
              <a:t>gax</a:t>
            </a:r>
            <a:r>
              <a:rPr lang="en-US" altLang="en-US" dirty="0"/>
              <a:t> is considered to be diagnostic of chronic rejection, ah is a more ns lesion, which can be seen in a longer list of conditions, viz---</a:t>
            </a:r>
          </a:p>
          <a:p>
            <a:r>
              <a:rPr lang="en-US" altLang="en-US" dirty="0"/>
              <a:t>Usually </a:t>
            </a:r>
          </a:p>
          <a:p>
            <a:r>
              <a:rPr lang="en-US" altLang="en-US" dirty="0"/>
              <a:t>Rarely </a:t>
            </a:r>
          </a:p>
        </p:txBody>
      </p:sp>
    </p:spTree>
    <p:extLst>
      <p:ext uri="{BB962C8B-B14F-4D97-AF65-F5344CB8AC3E}">
        <p14:creationId xmlns:p14="http://schemas.microsoft.com/office/powerpoint/2010/main" val="1464798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0BF80CFB-1DF7-1D1B-6F0B-615129E2DE3F}"/>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E873696C-1A63-B468-54CB-14FB77ED4D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It is almost time to end my monologue, and engage you in a discussion, as to your experience with ABMR in India.</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cases that I have presented, fall into a spectrum that is illustrated in this paper by Lynn Cornell.</a:t>
            </a:r>
          </a:p>
          <a:p>
            <a:r>
              <a:rPr lang="en-US" altLang="en-US" dirty="0">
                <a:latin typeface="Arial" panose="020B0604020202020204" pitchFamily="34" charset="0"/>
                <a:cs typeface="Arial" panose="020B0604020202020204" pitchFamily="34" charset="0"/>
              </a:rPr>
              <a:t>There is early ABMR due to pre-existing DSA.</a:t>
            </a:r>
          </a:p>
          <a:p>
            <a:r>
              <a:rPr lang="en-US" altLang="en-US" dirty="0">
                <a:latin typeface="Arial" panose="020B0604020202020204" pitchFamily="34" charset="0"/>
                <a:cs typeface="Arial" panose="020B0604020202020204" pitchFamily="34" charset="0"/>
              </a:rPr>
              <a:t>And then we ABMR due to </a:t>
            </a:r>
            <a:r>
              <a:rPr lang="en-US" altLang="en-US" dirty="0" err="1">
                <a:latin typeface="Arial" panose="020B0604020202020204" pitchFamily="34" charset="0"/>
                <a:cs typeface="Arial" panose="020B0604020202020204" pitchFamily="34" charset="0"/>
              </a:rPr>
              <a:t>dn</a:t>
            </a:r>
            <a:r>
              <a:rPr lang="en-US" altLang="en-US" dirty="0">
                <a:latin typeface="Arial" panose="020B0604020202020204" pitchFamily="34" charset="0"/>
                <a:cs typeface="Arial" panose="020B0604020202020204" pitchFamily="34" charset="0"/>
              </a:rPr>
              <a:t> DSA that can present as Acute ABMR or as active smoldering ABMR.</a:t>
            </a:r>
          </a:p>
          <a:p>
            <a:r>
              <a:rPr lang="en-US" altLang="en-US" dirty="0">
                <a:latin typeface="Arial" panose="020B0604020202020204" pitchFamily="34" charset="0"/>
                <a:cs typeface="Arial" panose="020B0604020202020204" pitchFamily="34" charset="0"/>
              </a:rPr>
              <a:t>Both can lead to chronic active ABMR.</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These different phenotypes of ABMR can have a range of presentations that differ in the Clinical setting, Histology, C4d status, and presence of serum DSA.</a:t>
            </a:r>
          </a:p>
        </p:txBody>
      </p:sp>
      <p:sp>
        <p:nvSpPr>
          <p:cNvPr id="55300" name="Slide Number Placeholder 3">
            <a:extLst>
              <a:ext uri="{FF2B5EF4-FFF2-40B4-BE49-F238E27FC236}">
                <a16:creationId xmlns:a16="http://schemas.microsoft.com/office/drawing/2014/main" id="{1143DD9B-18FF-D062-F65A-3A07F05FF0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431EEC-EBBB-BF42-B25A-FDDC7356E6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800025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234D109F-7CF8-4203-B0E5-E7B02E795B8C}"/>
              </a:ext>
            </a:extLst>
          </p:cNvPr>
          <p:cNvSpPr>
            <a:spLocks noGrp="1" noRot="1" noChangeAspect="1" noChangeArrowheads="1" noTextEdit="1"/>
          </p:cNvSpPr>
          <p:nvPr>
            <p:ph type="sldImg"/>
          </p:nvPr>
        </p:nvSpPr>
        <p:spPr>
          <a:xfrm>
            <a:off x="1196975" y="703263"/>
            <a:ext cx="4683125" cy="3511550"/>
          </a:xfrm>
          <a:ln/>
        </p:spPr>
      </p:sp>
      <p:sp>
        <p:nvSpPr>
          <p:cNvPr id="435203" name="Rectangle 3">
            <a:extLst>
              <a:ext uri="{FF2B5EF4-FFF2-40B4-BE49-F238E27FC236}">
                <a16:creationId xmlns:a16="http://schemas.microsoft.com/office/drawing/2014/main" id="{214B4EFF-1A97-4E18-AA3B-DC9753E5F79E}"/>
              </a:ext>
            </a:extLst>
          </p:cNvPr>
          <p:cNvSpPr>
            <a:spLocks noGrp="1" noChangeArrowheads="1"/>
          </p:cNvSpPr>
          <p:nvPr>
            <p:ph type="body" idx="1"/>
          </p:nvPr>
        </p:nvSpPr>
        <p:spPr>
          <a:xfrm>
            <a:off x="944103" y="4447342"/>
            <a:ext cx="5188538" cy="42116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t>A couple of comments on Reporting The Spectrum of ABMR</a:t>
            </a:r>
            <a:r>
              <a:rPr lang="en-US" altLang="en-US" dirty="0"/>
              <a:t>.</a:t>
            </a:r>
          </a:p>
          <a:p>
            <a:endParaRPr lang="en-US" altLang="en-US" dirty="0"/>
          </a:p>
          <a:p>
            <a:endParaRPr lang="en-US" altLang="en-US" dirty="0"/>
          </a:p>
          <a:p>
            <a:pPr>
              <a:buFontTx/>
              <a:buNone/>
            </a:pPr>
            <a:r>
              <a:rPr lang="en-US" altLang="en-US" dirty="0"/>
              <a:t>THE BROAD PHENOTYPES, viz, </a:t>
            </a:r>
            <a:r>
              <a:rPr lang="en-US" altLang="en-US" sz="2800" dirty="0"/>
              <a:t>Active/chronic active/inactive not sufficiently informative for PERSONALIZED PATIENT MANAGMENT</a:t>
            </a:r>
          </a:p>
          <a:p>
            <a:pPr lvl="1"/>
            <a:r>
              <a:rPr lang="en-US" altLang="en-US" sz="2800" dirty="0"/>
              <a:t>Active ABMR  can be g1 with glomerulitis in 5% of glomeruli affected  or g3 with 100% of glomeruli clogged with intracapillary monocyte</a:t>
            </a:r>
          </a:p>
          <a:p>
            <a:pPr lvl="1"/>
            <a:r>
              <a:rPr lang="en-US" altLang="en-US" sz="2800" dirty="0"/>
              <a:t>Chronic active ABMR  can be duplication of 1/50 capillary loops in a single glomerulus, with a normal urine protein creatinine ratio or extensive </a:t>
            </a:r>
            <a:r>
              <a:rPr lang="en-US" altLang="en-US" sz="2800" dirty="0" err="1"/>
              <a:t>remodelling</a:t>
            </a:r>
            <a:r>
              <a:rPr lang="en-US" altLang="en-US" sz="2800" dirty="0"/>
              <a:t> of the glomerular microvasculature with 12 gram proteinuria</a:t>
            </a:r>
          </a:p>
          <a:p>
            <a:pPr lvl="1"/>
            <a:r>
              <a:rPr lang="en-US" altLang="en-US" sz="2800" dirty="0"/>
              <a:t>Chronic INACTIVE ABMR can have no interstitial fibrosis or severe scarring</a:t>
            </a:r>
          </a:p>
          <a:p>
            <a:pPr lvl="1"/>
            <a:endParaRPr lang="en-US" altLang="en-US" sz="2800" dirty="0"/>
          </a:p>
          <a:p>
            <a:pPr lvl="1" algn="l"/>
            <a:r>
              <a:rPr lang="en-US" altLang="en-US" sz="2800" dirty="0"/>
              <a:t>Dx Category must be read in context of  Banff Scores</a:t>
            </a: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2800" dirty="0"/>
              <a:t>            Indeed, even Bxs with the same Banff scores can differ markedly in the degree of damage: cv3 can mean 51% or 90% of the vascular lumen</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2800" dirty="0"/>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2800" dirty="0"/>
              <a:t>It is highly desirable that treating physicians actually looks at the biopsies, while charting out a </a:t>
            </a:r>
            <a:r>
              <a:rPr lang="en-US" altLang="en-US" sz="2800" dirty="0" err="1"/>
              <a:t>rx</a:t>
            </a:r>
            <a:r>
              <a:rPr lang="en-US" altLang="en-US" sz="2800" dirty="0"/>
              <a:t> plan for their patient.</a:t>
            </a: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2800" dirty="0"/>
              <a:t>We do this during a biopsy conference every Monday, where all biopsies from the prior week are discussed jointly by the pathologist, the transplant nephrologist, the surgeon and representatives of the HLA lab.</a:t>
            </a: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2800" dirty="0"/>
              <a:t>The nursing coordinators and physician assistants are also present to implement any therapy decisions that are taken, </a:t>
            </a:r>
            <a:r>
              <a:rPr lang="en-US" altLang="en-US" sz="2800" dirty="0" err="1"/>
              <a:t>eg</a:t>
            </a:r>
            <a:r>
              <a:rPr lang="en-US" altLang="en-US" sz="2800" dirty="0"/>
              <a:t> arranging pulse steroids or getting insurance authorization for plasmapheresis.</a:t>
            </a:r>
          </a:p>
          <a:p>
            <a:endParaRPr lang="en-US" altLang="en-US" sz="2800" dirty="0"/>
          </a:p>
          <a:p>
            <a:r>
              <a:rPr lang="en-US" altLang="en-US" dirty="0"/>
              <a:t>.</a:t>
            </a:r>
          </a:p>
          <a:p>
            <a:endParaRPr lang="en-US" altLang="en-US" dirty="0"/>
          </a:p>
        </p:txBody>
      </p:sp>
    </p:spTree>
    <p:extLst>
      <p:ext uri="{BB962C8B-B14F-4D97-AF65-F5344CB8AC3E}">
        <p14:creationId xmlns:p14="http://schemas.microsoft.com/office/powerpoint/2010/main" val="17101933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the end of the sermon from the priest with a stethoscope that you have invited to your congregation.</a:t>
            </a:r>
          </a:p>
          <a:p>
            <a:endParaRPr lang="en-US" dirty="0"/>
          </a:p>
          <a:p>
            <a:r>
              <a:rPr lang="en-US" dirty="0"/>
              <a:t>This Artificial Intelligence conception of my personality was provided to me by </a:t>
            </a:r>
            <a:r>
              <a:rPr lang="en-US" dirty="0" err="1"/>
              <a:t>kim</a:t>
            </a:r>
            <a:r>
              <a:rPr lang="en-US" dirty="0"/>
              <a:t> </a:t>
            </a:r>
            <a:r>
              <a:rPr lang="en-US" dirty="0" err="1"/>
              <a:t>solez</a:t>
            </a:r>
            <a:r>
              <a:rPr lang="en-US" dirty="0"/>
              <a:t>; he typed my name into AI program called DALL-EE, and this is what came out. </a:t>
            </a:r>
          </a:p>
          <a:p>
            <a:endParaRPr lang="en-US" dirty="0"/>
          </a:p>
          <a:p>
            <a:r>
              <a:rPr lang="en-US" dirty="0"/>
              <a:t>I like the fact that it makes me look like a thoughtful person---and  that it has something resembling EXTRA-TERRESTRIAL kidneys in the background</a:t>
            </a:r>
          </a:p>
          <a:p>
            <a:endParaRPr lang="en-US" dirty="0"/>
          </a:p>
          <a:p>
            <a:r>
              <a:rPr lang="en-US" dirty="0"/>
              <a:t>I must categorically state that-----I do not really like this bulging eyeball--- which gives the impression that I have </a:t>
            </a:r>
            <a:r>
              <a:rPr lang="en-US" dirty="0" err="1"/>
              <a:t>exophathalmos</a:t>
            </a:r>
            <a:r>
              <a:rPr lang="en-US" dirty="0"/>
              <a:t>----or an anxiety disorder.</a:t>
            </a:r>
          </a:p>
          <a:p>
            <a:r>
              <a:rPr lang="en-US" dirty="0"/>
              <a:t>Thank you.</a:t>
            </a:r>
          </a:p>
          <a:p>
            <a:endParaRPr lang="en-US" dirty="0"/>
          </a:p>
          <a:p>
            <a:r>
              <a:rPr lang="en-US"/>
              <a:t>xxxxxxxxxxxxxxxxxxxxxxxxxxxxxxxxxxxxxxxxxxxxxxxxxxxxxxxxxxxxxxxxxxxxxxxxxxxxxxx</a:t>
            </a:r>
            <a:endParaRPr lang="en-US" dirty="0"/>
          </a:p>
          <a:p>
            <a:endParaRPr lang="en-US" dirty="0"/>
          </a:p>
          <a:p>
            <a:r>
              <a:rPr lang="en-US" dirty="0"/>
              <a:t>BEFORE TAKING YOUR QUESTIONS--- I AM GOING TO ASK BEN ----TO ALLOW KIM TO SHARE HIS SCREEN WITH US</a:t>
            </a:r>
          </a:p>
          <a:p>
            <a:endParaRPr lang="en-US" dirty="0"/>
          </a:p>
          <a:p>
            <a:r>
              <a:rPr lang="en-US" dirty="0"/>
              <a:t>Dr</a:t>
            </a:r>
            <a:r>
              <a:rPr lang="en-US" baseline="0" dirty="0"/>
              <a:t> Solez </a:t>
            </a:r>
            <a:r>
              <a:rPr lang="en-US" dirty="0"/>
              <a:t> is</a:t>
            </a:r>
            <a:r>
              <a:rPr lang="en-US" baseline="0" dirty="0"/>
              <a:t> </a:t>
            </a:r>
            <a:r>
              <a:rPr lang="en-US" dirty="0"/>
              <a:t>GOING TO REVEAL SOMETHING THAT MIGHT REALLY ALARM YOU-----------HE HAS ACQUIRED THE ABILITY TO ----SIMPLY TYPE YOUR NAME INTO DALL-E--- AND DISCOVER THINGS ABOUT YOU---THAT YOU WOULD RATHER have kept SECRET</a:t>
            </a:r>
          </a:p>
          <a:p>
            <a:endParaRPr lang="en-US" dirty="0"/>
          </a:p>
          <a:p>
            <a:r>
              <a:rPr lang="en-US" dirty="0"/>
              <a:t>The skeletons you have in your cupboard ----are no longer secure.</a:t>
            </a:r>
          </a:p>
          <a:p>
            <a:endParaRPr lang="en-US" dirty="0"/>
          </a:p>
          <a:p>
            <a:r>
              <a:rPr lang="en-US" dirty="0" err="1"/>
              <a:t>xxxxxxxxxxxxxxxxxxxxxxxxxxxxxxxxxxxxxxxxxxxxxxxxxxxxxx</a:t>
            </a:r>
            <a:endParaRPr lang="en-US" dirty="0"/>
          </a:p>
          <a:p>
            <a:endParaRPr lang="en-US" dirty="0"/>
          </a:p>
          <a:p>
            <a:endParaRPr lang="en-US" dirty="0"/>
          </a:p>
          <a:p>
            <a:endParaRPr lang="en-US" dirty="0"/>
          </a:p>
          <a:p>
            <a:endParaRPr lang="en-US" dirty="0"/>
          </a:p>
          <a:p>
            <a:r>
              <a:rPr lang="en-US" dirty="0"/>
              <a:t>Scofflaw biopsies can be fun, and</a:t>
            </a:r>
            <a:r>
              <a:rPr lang="en-US" baseline="0" dirty="0"/>
              <a:t> satisfying once you have put them together with the clinical picture, and fitted them into a most likely cause scenario </a:t>
            </a:r>
          </a:p>
          <a:p>
            <a:r>
              <a:rPr lang="en-US" baseline="0" dirty="0"/>
              <a:t>for the treating doctor</a:t>
            </a:r>
            <a:endParaRPr lang="en-US" dirty="0"/>
          </a:p>
          <a:p>
            <a:r>
              <a:rPr lang="en-US" sz="1200" b="1" i="0" kern="1200" dirty="0">
                <a:solidFill>
                  <a:schemeClr val="tx1"/>
                </a:solidFill>
                <a:effectLst/>
                <a:latin typeface="+mn-lt"/>
                <a:ea typeface="+mn-ea"/>
                <a:cs typeface="+mn-cs"/>
              </a:rPr>
              <a:t>ALL-E</a:t>
            </a:r>
            <a:r>
              <a:rPr lang="en-US" sz="1200" b="0" i="0" kern="1200" dirty="0">
                <a:solidFill>
                  <a:schemeClr val="tx1"/>
                </a:solidFill>
                <a:effectLst/>
                <a:latin typeface="+mn-lt"/>
                <a:ea typeface="+mn-ea"/>
                <a:cs typeface="+mn-cs"/>
              </a:rPr>
              <a:t> (stylized as </a:t>
            </a:r>
            <a:r>
              <a:rPr lang="en-US" sz="1200" b="1" i="0" kern="1200" dirty="0">
                <a:solidFill>
                  <a:schemeClr val="tx1"/>
                </a:solidFill>
                <a:effectLst/>
                <a:latin typeface="+mn-lt"/>
                <a:ea typeface="+mn-ea"/>
                <a:cs typeface="+mn-cs"/>
              </a:rPr>
              <a:t>DALL·E</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DALL-E 2</a:t>
            </a:r>
            <a:r>
              <a:rPr lang="en-US" sz="1200" b="0" i="0" kern="1200" dirty="0">
                <a:solidFill>
                  <a:schemeClr val="tx1"/>
                </a:solidFill>
                <a:effectLst/>
                <a:latin typeface="+mn-lt"/>
                <a:ea typeface="+mn-ea"/>
                <a:cs typeface="+mn-cs"/>
              </a:rPr>
              <a:t> are </a:t>
            </a:r>
            <a:r>
              <a:rPr lang="en-US" sz="1200" b="0" i="0" u="none" strike="noStrike" kern="1200" dirty="0">
                <a:solidFill>
                  <a:schemeClr val="tx1"/>
                </a:solidFill>
                <a:effectLst/>
                <a:latin typeface="+mn-lt"/>
                <a:ea typeface="+mn-ea"/>
                <a:cs typeface="+mn-cs"/>
                <a:hlinkClick r:id="rId3" tooltip="Machine learning"/>
              </a:rPr>
              <a:t>machine learning models</a:t>
            </a:r>
            <a:r>
              <a:rPr lang="en-US" sz="1200" b="0" i="0" kern="1200" dirty="0">
                <a:solidFill>
                  <a:schemeClr val="tx1"/>
                </a:solidFill>
                <a:effectLst/>
                <a:latin typeface="+mn-lt"/>
                <a:ea typeface="+mn-ea"/>
                <a:cs typeface="+mn-cs"/>
              </a:rPr>
              <a:t> developed by </a:t>
            </a:r>
            <a:r>
              <a:rPr lang="en-US" sz="1200" b="0" i="0" u="none" strike="noStrike" kern="1200" dirty="0" err="1">
                <a:solidFill>
                  <a:schemeClr val="tx1"/>
                </a:solidFill>
                <a:effectLst/>
                <a:latin typeface="+mn-lt"/>
                <a:ea typeface="+mn-ea"/>
                <a:cs typeface="+mn-cs"/>
                <a:hlinkClick r:id="rId4" tooltip="OpenAI"/>
              </a:rPr>
              <a:t>OpenAI</a:t>
            </a:r>
            <a:r>
              <a:rPr lang="en-US" sz="1200" b="0" i="0" kern="1200" dirty="0">
                <a:solidFill>
                  <a:schemeClr val="tx1"/>
                </a:solidFill>
                <a:effectLst/>
                <a:latin typeface="+mn-lt"/>
                <a:ea typeface="+mn-ea"/>
                <a:cs typeface="+mn-cs"/>
              </a:rPr>
              <a:t> to generate digital images from </a:t>
            </a:r>
            <a:r>
              <a:rPr lang="en-US" sz="1200" b="0" i="0" u="none" strike="noStrike" kern="1200" dirty="0">
                <a:solidFill>
                  <a:schemeClr val="tx1"/>
                </a:solidFill>
                <a:effectLst/>
                <a:latin typeface="+mn-lt"/>
                <a:ea typeface="+mn-ea"/>
                <a:cs typeface="+mn-cs"/>
                <a:hlinkClick r:id="rId5" tooltip="Natural language"/>
              </a:rPr>
              <a:t>natural language</a:t>
            </a:r>
            <a:r>
              <a:rPr lang="en-US" sz="1200" b="0" i="0" kern="1200" dirty="0">
                <a:solidFill>
                  <a:schemeClr val="tx1"/>
                </a:solidFill>
                <a:effectLst/>
                <a:latin typeface="+mn-lt"/>
                <a:ea typeface="+mn-ea"/>
                <a:cs typeface="+mn-cs"/>
              </a:rPr>
              <a:t> descriptions, </a:t>
            </a:r>
          </a:p>
          <a:p>
            <a:r>
              <a:rPr lang="en-US" sz="1200" b="0" i="0" kern="1200" dirty="0">
                <a:solidFill>
                  <a:schemeClr val="tx1"/>
                </a:solidFill>
                <a:effectLst/>
                <a:latin typeface="+mn-lt"/>
                <a:ea typeface="+mn-ea"/>
                <a:cs typeface="+mn-cs"/>
              </a:rPr>
              <a:t>called "prompts". </a:t>
            </a:r>
          </a:p>
          <a:p>
            <a:endParaRPr lang="en-US" sz="1200" b="0" i="0" kern="1200" dirty="0">
              <a:solidFill>
                <a:schemeClr val="tx1"/>
              </a:solidFill>
              <a:effectLst/>
              <a:latin typeface="+mn-lt"/>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97524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4DE16-B486-4E05-8336-62B4D10A5AC9}" type="slidenum">
              <a:rPr lang="en-US" smtClean="0"/>
              <a:t>69</a:t>
            </a:fld>
            <a:endParaRPr lang="en-US"/>
          </a:p>
        </p:txBody>
      </p:sp>
    </p:spTree>
    <p:extLst>
      <p:ext uri="{BB962C8B-B14F-4D97-AF65-F5344CB8AC3E}">
        <p14:creationId xmlns:p14="http://schemas.microsoft.com/office/powerpoint/2010/main" val="41692943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 </a:t>
            </a:r>
            <a:r>
              <a:rPr lang="en-US" dirty="0" err="1"/>
              <a:t>cornell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5688C4-008D-4522-86E3-B4E4B1B2EB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5646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3234" name="Rectangle 2"/>
          <p:cNvSpPr>
            <a:spLocks noGrp="1" noRot="1" noChangeAspect="1" noChangeArrowheads="1" noTextEdit="1"/>
          </p:cNvSpPr>
          <p:nvPr>
            <p:ph type="sldImg"/>
          </p:nvPr>
        </p:nvSpPr>
        <p:spPr>
          <a:ln/>
        </p:spPr>
      </p:sp>
      <p:sp>
        <p:nvSpPr>
          <p:cNvPr id="2143235" name="Rectangle 3"/>
          <p:cNvSpPr>
            <a:spLocks noGrp="1" noChangeArrowheads="1"/>
          </p:cNvSpPr>
          <p:nvPr>
            <p:ph type="body" idx="1"/>
          </p:nvPr>
        </p:nvSpPr>
        <p:spPr/>
        <p:txBody>
          <a:bodyPr/>
          <a:lstStyle/>
          <a:p>
            <a:pPr eaLnBrk="1" hangingPunct="1">
              <a:buFont typeface="Arial" panose="020B0604020202020204" pitchFamily="34" charset="0"/>
              <a:buNone/>
              <a:defRPr/>
            </a:pPr>
            <a:r>
              <a:rPr lang="en-US" altLang="en-US" sz="1200" baseline="0" dirty="0">
                <a:solidFill>
                  <a:srgbClr val="F8F8F8"/>
                </a:solidFill>
                <a:latin typeface="Arial" pitchFamily="34" charset="0"/>
              </a:rPr>
              <a:t>At the first read, this definition looks pretty </a:t>
            </a:r>
            <a:r>
              <a:rPr lang="en-US" altLang="en-US" sz="1200" b="1" baseline="0" dirty="0">
                <a:solidFill>
                  <a:srgbClr val="F8F8F8"/>
                </a:solidFill>
                <a:latin typeface="Arial" pitchFamily="34" charset="0"/>
              </a:rPr>
              <a:t>precise and well thought out</a:t>
            </a:r>
            <a:r>
              <a:rPr lang="en-US" altLang="en-US" sz="1200" baseline="0" dirty="0">
                <a:solidFill>
                  <a:srgbClr val="F8F8F8"/>
                </a:solidFill>
                <a:latin typeface="Arial" pitchFamily="34" charset="0"/>
              </a:rPr>
              <a:t>.--------------</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However, the </a:t>
            </a:r>
            <a:r>
              <a:rPr lang="en-US" altLang="en-US" sz="1200" b="1" baseline="0" dirty="0">
                <a:solidFill>
                  <a:srgbClr val="F8F8F8"/>
                </a:solidFill>
                <a:latin typeface="Arial" pitchFamily="34" charset="0"/>
              </a:rPr>
              <a:t>range of inflammatory changes </a:t>
            </a:r>
            <a:r>
              <a:rPr lang="en-US" altLang="en-US" sz="1200" baseline="0" dirty="0">
                <a:solidFill>
                  <a:srgbClr val="F8F8F8"/>
                </a:solidFill>
                <a:latin typeface="Arial" pitchFamily="34" charset="0"/>
              </a:rPr>
              <a:t>seen in clinical practice is rather broad.-----------It is not uncommon to be in the position of not being able to </a:t>
            </a:r>
            <a:r>
              <a:rPr lang="en-US" altLang="en-US" sz="1200" b="1" baseline="0" dirty="0">
                <a:solidFill>
                  <a:srgbClr val="F8F8F8"/>
                </a:solidFill>
                <a:latin typeface="Arial" pitchFamily="34" charset="0"/>
              </a:rPr>
              <a:t>decide whether or not a particular glomerulus </a:t>
            </a:r>
            <a:r>
              <a:rPr lang="en-US" altLang="en-US" sz="1200" baseline="0" dirty="0">
                <a:solidFill>
                  <a:srgbClr val="F8F8F8"/>
                </a:solidFill>
                <a:latin typeface="Arial" pitchFamily="34" charset="0"/>
              </a:rPr>
              <a:t>fits this definition.</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For example, in the glomerulus shown here----the criterion of requiring </a:t>
            </a:r>
            <a:r>
              <a:rPr lang="en-US" altLang="en-US" sz="1200" b="1" baseline="0" dirty="0">
                <a:solidFill>
                  <a:srgbClr val="F8F8F8"/>
                </a:solidFill>
                <a:latin typeface="Arial" pitchFamily="34" charset="0"/>
              </a:rPr>
              <a:t>more than 1 leukocyte--- </a:t>
            </a:r>
            <a:r>
              <a:rPr lang="en-US" altLang="en-US" sz="1200" baseline="0" dirty="0">
                <a:solidFill>
                  <a:srgbClr val="F8F8F8"/>
                </a:solidFill>
                <a:latin typeface="Arial" pitchFamily="34" charset="0"/>
              </a:rPr>
              <a:t>is fulfilled at the </a:t>
            </a:r>
            <a:r>
              <a:rPr lang="en-US" altLang="en-US" sz="1200" b="1" baseline="0" dirty="0">
                <a:solidFill>
                  <a:srgbClr val="F8F8F8"/>
                </a:solidFill>
                <a:latin typeface="Arial" pitchFamily="34" charset="0"/>
              </a:rPr>
              <a:t>whole glomerulus level</a:t>
            </a:r>
            <a:r>
              <a:rPr lang="en-US" altLang="en-US" sz="1200" baseline="0" dirty="0">
                <a:solidFill>
                  <a:srgbClr val="F8F8F8"/>
                </a:solidFill>
                <a:latin typeface="Arial" pitchFamily="34" charset="0"/>
              </a:rPr>
              <a:t>, ----but not at the </a:t>
            </a:r>
            <a:r>
              <a:rPr lang="en-US" altLang="en-US" sz="1200" b="1" baseline="0" dirty="0">
                <a:solidFill>
                  <a:srgbClr val="F8F8F8"/>
                </a:solidFill>
                <a:latin typeface="Arial" pitchFamily="34" charset="0"/>
              </a:rPr>
              <a:t>level of the individual loops</a:t>
            </a:r>
          </a:p>
          <a:p>
            <a:pPr eaLnBrk="1" hangingPunct="1">
              <a:buFont typeface="Arial" panose="020B0604020202020204" pitchFamily="34" charset="0"/>
              <a:buNone/>
              <a:defRPr/>
            </a:pPr>
            <a:endParaRPr lang="en-US" altLang="en-US" sz="1200" b="1" baseline="0" dirty="0">
              <a:solidFill>
                <a:srgbClr val="F8F8F8"/>
              </a:solidFill>
              <a:latin typeface="Arial" pitchFamily="34" charset="0"/>
            </a:endParaRPr>
          </a:p>
          <a:p>
            <a:pPr eaLnBrk="1" hangingPunct="1">
              <a:buFont typeface="Arial" panose="020B0604020202020204" pitchFamily="34" charset="0"/>
              <a:buNone/>
              <a:defRPr/>
            </a:pPr>
            <a:r>
              <a:rPr lang="en-US" altLang="en-US" sz="1200" b="0" baseline="0" dirty="0">
                <a:solidFill>
                  <a:srgbClr val="F8F8F8"/>
                </a:solidFill>
                <a:latin typeface="Arial" pitchFamily="34" charset="0"/>
              </a:rPr>
              <a:t>I say that because </a:t>
            </a:r>
            <a:r>
              <a:rPr lang="en-US" altLang="en-US" sz="1200" b="1" baseline="0" dirty="0">
                <a:solidFill>
                  <a:srgbClr val="F8F8F8"/>
                </a:solidFill>
                <a:latin typeface="Arial" pitchFamily="34" charset="0"/>
              </a:rPr>
              <a:t>NONE OF the capillary loops </a:t>
            </a:r>
            <a:r>
              <a:rPr lang="en-US" altLang="en-US" sz="1200" b="0" baseline="0" dirty="0">
                <a:solidFill>
                  <a:srgbClr val="F8F8F8"/>
                </a:solidFill>
                <a:latin typeface="Arial" pitchFamily="34" charset="0"/>
              </a:rPr>
              <a:t>have </a:t>
            </a:r>
            <a:r>
              <a:rPr lang="en-US" altLang="en-US" sz="1200" b="0" baseline="0" dirty="0" err="1">
                <a:solidFill>
                  <a:srgbClr val="F8F8F8"/>
                </a:solidFill>
                <a:latin typeface="Arial" pitchFamily="34" charset="0"/>
              </a:rPr>
              <a:t>HAVE</a:t>
            </a:r>
            <a:r>
              <a:rPr lang="en-US" altLang="en-US" sz="1200" b="0" baseline="0" dirty="0">
                <a:solidFill>
                  <a:srgbClr val="F8F8F8"/>
                </a:solidFill>
                <a:latin typeface="Arial" pitchFamily="34" charset="0"/>
              </a:rPr>
              <a:t> MORE THAN ONE LUMINAL leukocyte</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The </a:t>
            </a:r>
            <a:r>
              <a:rPr lang="en-US" altLang="en-US" sz="1200" b="1" baseline="0" dirty="0">
                <a:solidFill>
                  <a:srgbClr val="F8F8F8"/>
                </a:solidFill>
                <a:latin typeface="Arial" pitchFamily="34" charset="0"/>
              </a:rPr>
              <a:t>&gt;50% luminal occlusion rule </a:t>
            </a:r>
            <a:r>
              <a:rPr lang="en-US" altLang="en-US" sz="1200" baseline="0" dirty="0">
                <a:solidFill>
                  <a:srgbClr val="F8F8F8"/>
                </a:solidFill>
                <a:latin typeface="Arial" pitchFamily="34" charset="0"/>
              </a:rPr>
              <a:t>is also NOT AS OBJECTIVE AS IT SOUNDS, ----as it will depend on the PLANE OF SECTIONING ----as well as the CONFOUNDING EFFECT of capillary dilatation in ABMR injury</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THIS capillary here SHOWS A GREATER PERCENTAGE of luminal </a:t>
            </a:r>
            <a:r>
              <a:rPr lang="en-US" altLang="en-US" sz="1200" baseline="0" dirty="0" err="1">
                <a:solidFill>
                  <a:srgbClr val="F8F8F8"/>
                </a:solidFill>
                <a:latin typeface="Arial" pitchFamily="34" charset="0"/>
              </a:rPr>
              <a:t>occusion</a:t>
            </a:r>
            <a:r>
              <a:rPr lang="en-US" altLang="en-US" sz="1200" baseline="0" dirty="0">
                <a:solidFill>
                  <a:srgbClr val="F8F8F8"/>
                </a:solidFill>
                <a:latin typeface="Arial" pitchFamily="34" charset="0"/>
              </a:rPr>
              <a:t> than this one----EVEN THOUGH both contain A LEUKOCYTE with the SAME CELLULAR DIAMETER</a:t>
            </a: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1200" baseline="0" dirty="0">
                <a:solidFill>
                  <a:srgbClr val="F8F8F8"/>
                </a:solidFill>
                <a:latin typeface="Arial" pitchFamily="34" charset="0"/>
              </a:rPr>
              <a:t>xxxxxxxxxxxxxxxxxxxxxxxxxxxxxxxxxxxxxxxxxxxxxxxxxxxxxxxxxxxxxxxxxxxxxxxxxxxxxxxxxxxxxxxxxxxxxxxxxxxxxxxxxxxx</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endParaRPr lang="en-US" altLang="en-US" dirty="0"/>
          </a:p>
          <a:p>
            <a:endParaRPr lang="en-US" altLang="en-US" dirty="0"/>
          </a:p>
        </p:txBody>
      </p:sp>
    </p:spTree>
    <p:extLst>
      <p:ext uri="{BB962C8B-B14F-4D97-AF65-F5344CB8AC3E}">
        <p14:creationId xmlns:p14="http://schemas.microsoft.com/office/powerpoint/2010/main" val="29464574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chemeClr val="tx1"/>
                </a:solidFill>
                <a:latin typeface="Times New Roman" panose="02020603050405020304" pitchFamily="18" charset="0"/>
              </a:defRPr>
            </a:lvl1pPr>
            <a:lvl2pPr marL="742950" indent="-285750" defTabSz="928688">
              <a:defRPr sz="2400" b="1">
                <a:solidFill>
                  <a:schemeClr val="tx1"/>
                </a:solidFill>
                <a:latin typeface="Times New Roman" panose="02020603050405020304" pitchFamily="18" charset="0"/>
              </a:defRPr>
            </a:lvl2pPr>
            <a:lvl3pPr marL="1143000" indent="-228600" defTabSz="928688">
              <a:defRPr sz="2400" b="1">
                <a:solidFill>
                  <a:schemeClr val="tx1"/>
                </a:solidFill>
                <a:latin typeface="Times New Roman" panose="02020603050405020304" pitchFamily="18" charset="0"/>
              </a:defRPr>
            </a:lvl3pPr>
            <a:lvl4pPr marL="1600200" indent="-228600" defTabSz="928688">
              <a:defRPr sz="2400" b="1">
                <a:solidFill>
                  <a:schemeClr val="tx1"/>
                </a:solidFill>
                <a:latin typeface="Times New Roman" panose="02020603050405020304" pitchFamily="18" charset="0"/>
              </a:defRPr>
            </a:lvl4pPr>
            <a:lvl5pPr marL="2057400" indent="-228600" defTabSz="928688">
              <a:defRPr sz="2400" b="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18657665-D75D-4DBC-A717-71327922B39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endParaRPr lang="en-US" altLang="en-US" dirty="0"/>
          </a:p>
        </p:txBody>
      </p:sp>
    </p:spTree>
    <p:extLst>
      <p:ext uri="{BB962C8B-B14F-4D97-AF65-F5344CB8AC3E}">
        <p14:creationId xmlns:p14="http://schemas.microsoft.com/office/powerpoint/2010/main" val="422201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a:p>
            <a:endParaRPr lang="en-US" altLang="en-US" dirty="0"/>
          </a:p>
          <a:p>
            <a:r>
              <a:rPr lang="en-US" altLang="en-US" dirty="0"/>
              <a:t>I was feeling a little dopey while preparing for my talk last night; forgot to expand this stolen image and get it to fill up the entire surface area of this slide</a:t>
            </a:r>
          </a:p>
        </p:txBody>
      </p:sp>
    </p:spTree>
    <p:extLst>
      <p:ext uri="{BB962C8B-B14F-4D97-AF65-F5344CB8AC3E}">
        <p14:creationId xmlns:p14="http://schemas.microsoft.com/office/powerpoint/2010/main" val="24393823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a:extLst>
              <a:ext uri="{FF2B5EF4-FFF2-40B4-BE49-F238E27FC236}">
                <a16:creationId xmlns:a16="http://schemas.microsoft.com/office/drawing/2014/main" id="{B8082D19-A930-46E4-B13E-460EC7E96717}"/>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93" tIns="46547" rIns="93093" bIns="46547" anchor="b"/>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6166BA06-BEE9-4187-9492-4D904599AB9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93891" name="Rectangle 2">
            <a:extLst>
              <a:ext uri="{FF2B5EF4-FFF2-40B4-BE49-F238E27FC236}">
                <a16:creationId xmlns:a16="http://schemas.microsoft.com/office/drawing/2014/main" id="{E111C8C1-134A-457D-99B5-BD31F401F318}"/>
              </a:ext>
            </a:extLst>
          </p:cNvPr>
          <p:cNvSpPr>
            <a:spLocks noGrp="1" noRot="1" noChangeAspect="1" noChangeArrowheads="1" noTextEdit="1"/>
          </p:cNvSpPr>
          <p:nvPr>
            <p:ph type="sldImg"/>
          </p:nvPr>
        </p:nvSpPr>
        <p:spPr>
          <a:ln/>
        </p:spPr>
      </p:sp>
      <p:sp>
        <p:nvSpPr>
          <p:cNvPr id="293892" name="Rectangle 3">
            <a:extLst>
              <a:ext uri="{FF2B5EF4-FFF2-40B4-BE49-F238E27FC236}">
                <a16:creationId xmlns:a16="http://schemas.microsoft.com/office/drawing/2014/main" id="{0D5436C6-2C71-4222-A717-F993B02DF7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Having covered why it is necessary to screen for BKV, we can ask the question HOW can we go about doing so.</a:t>
            </a:r>
          </a:p>
        </p:txBody>
      </p:sp>
    </p:spTree>
    <p:extLst>
      <p:ext uri="{BB962C8B-B14F-4D97-AF65-F5344CB8AC3E}">
        <p14:creationId xmlns:p14="http://schemas.microsoft.com/office/powerpoint/2010/main" val="1818835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089">
              <a:defRPr sz="2400" b="1">
                <a:solidFill>
                  <a:schemeClr val="tx1"/>
                </a:solidFill>
                <a:latin typeface="Times New Roman" panose="02020603050405020304" pitchFamily="18" charset="0"/>
              </a:defRPr>
            </a:lvl1pPr>
            <a:lvl2pPr marL="751271" indent="-288950" defTabSz="939089">
              <a:defRPr sz="2400" b="1">
                <a:solidFill>
                  <a:schemeClr val="tx1"/>
                </a:solidFill>
                <a:latin typeface="Times New Roman" panose="02020603050405020304" pitchFamily="18" charset="0"/>
              </a:defRPr>
            </a:lvl2pPr>
            <a:lvl3pPr marL="1155802" indent="-231160" defTabSz="939089">
              <a:defRPr sz="2400" b="1">
                <a:solidFill>
                  <a:schemeClr val="tx1"/>
                </a:solidFill>
                <a:latin typeface="Times New Roman" panose="02020603050405020304" pitchFamily="18" charset="0"/>
              </a:defRPr>
            </a:lvl3pPr>
            <a:lvl4pPr marL="1618122" indent="-231160" defTabSz="939089">
              <a:defRPr sz="2400" b="1">
                <a:solidFill>
                  <a:schemeClr val="tx1"/>
                </a:solidFill>
                <a:latin typeface="Times New Roman" panose="02020603050405020304" pitchFamily="18" charset="0"/>
              </a:defRPr>
            </a:lvl4pPr>
            <a:lvl5pPr marL="2080443" indent="-231160" defTabSz="939089">
              <a:defRPr sz="2400" b="1">
                <a:solidFill>
                  <a:schemeClr val="tx1"/>
                </a:solidFill>
                <a:latin typeface="Times New Roman" panose="02020603050405020304" pitchFamily="18" charset="0"/>
              </a:defRPr>
            </a:lvl5pPr>
            <a:lvl6pPr marL="2542764" indent="-231160" defTabSz="939089" eaLnBrk="0" fontAlgn="base" hangingPunct="0">
              <a:spcBef>
                <a:spcPct val="0"/>
              </a:spcBef>
              <a:spcAft>
                <a:spcPct val="0"/>
              </a:spcAft>
              <a:defRPr sz="2400" b="1">
                <a:solidFill>
                  <a:schemeClr val="tx1"/>
                </a:solidFill>
                <a:latin typeface="Times New Roman" panose="02020603050405020304" pitchFamily="18" charset="0"/>
              </a:defRPr>
            </a:lvl6pPr>
            <a:lvl7pPr marL="3005084" indent="-231160" defTabSz="939089" eaLnBrk="0" fontAlgn="base" hangingPunct="0">
              <a:spcBef>
                <a:spcPct val="0"/>
              </a:spcBef>
              <a:spcAft>
                <a:spcPct val="0"/>
              </a:spcAft>
              <a:defRPr sz="2400" b="1">
                <a:solidFill>
                  <a:schemeClr val="tx1"/>
                </a:solidFill>
                <a:latin typeface="Times New Roman" panose="02020603050405020304" pitchFamily="18" charset="0"/>
              </a:defRPr>
            </a:lvl7pPr>
            <a:lvl8pPr marL="3467405" indent="-231160" defTabSz="939089" eaLnBrk="0" fontAlgn="base" hangingPunct="0">
              <a:spcBef>
                <a:spcPct val="0"/>
              </a:spcBef>
              <a:spcAft>
                <a:spcPct val="0"/>
              </a:spcAft>
              <a:defRPr sz="2400" b="1">
                <a:solidFill>
                  <a:schemeClr val="tx1"/>
                </a:solidFill>
                <a:latin typeface="Times New Roman" panose="02020603050405020304" pitchFamily="18" charset="0"/>
              </a:defRPr>
            </a:lvl8pPr>
            <a:lvl9pPr marL="3929725" indent="-231160" defTabSz="939089"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r" defTabSz="939089" rtl="0" eaLnBrk="0" fontAlgn="base" latinLnBrk="0" hangingPunct="0">
              <a:lnSpc>
                <a:spcPct val="100000"/>
              </a:lnSpc>
              <a:spcBef>
                <a:spcPct val="0"/>
              </a:spcBef>
              <a:spcAft>
                <a:spcPct val="0"/>
              </a:spcAft>
              <a:buClrTx/>
              <a:buSzTx/>
              <a:buFontTx/>
              <a:buNone/>
              <a:tabLst/>
              <a:defRPr/>
            </a:pPr>
            <a:fld id="{18657665-D75D-4DBC-A717-71327922B39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rPr>
              <a:pPr marL="0" marR="0" lvl="0" indent="0" algn="r" defTabSz="939089"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4354" eaLnBrk="1" fontAlgn="auto" hangingPunct="1">
              <a:spcBef>
                <a:spcPts val="0"/>
              </a:spcBef>
              <a:spcAft>
                <a:spcPts val="0"/>
              </a:spcAft>
              <a:defRPr/>
            </a:pPr>
            <a:r>
              <a:rPr lang="en-US" dirty="0">
                <a:solidFill>
                  <a:prstClr val="black"/>
                </a:solidFill>
                <a:latin typeface="+mn-lt"/>
              </a:rPr>
              <a:t>CONTACT VICTORIA RAMSAY AGAIN EARLY ON WED FOR POLLING</a:t>
            </a:r>
          </a:p>
          <a:p>
            <a:pPr defTabSz="924354" eaLnBrk="1" fontAlgn="auto" hangingPunct="1">
              <a:spcBef>
                <a:spcPts val="0"/>
              </a:spcBef>
              <a:spcAft>
                <a:spcPts val="0"/>
              </a:spcAft>
              <a:defRPr/>
            </a:pPr>
            <a:r>
              <a:rPr lang="en-US" dirty="0">
                <a:solidFill>
                  <a:prstClr val="black"/>
                </a:solidFill>
                <a:latin typeface="+mn-lt"/>
              </a:rPr>
              <a:t>Thanks mark and </a:t>
            </a:r>
            <a:r>
              <a:rPr lang="en-US" dirty="0" err="1">
                <a:solidFill>
                  <a:prstClr val="black"/>
                </a:solidFill>
                <a:latin typeface="+mn-lt"/>
              </a:rPr>
              <a:t>alex</a:t>
            </a:r>
            <a:r>
              <a:rPr lang="en-US" dirty="0">
                <a:solidFill>
                  <a:prstClr val="black"/>
                </a:solidFill>
                <a:latin typeface="+mn-lt"/>
              </a:rPr>
              <a:t> for giving me an opportunity to presentation on a topic that I really feel very passionate about.</a:t>
            </a:r>
          </a:p>
          <a:p>
            <a:pPr defTabSz="924354" eaLnBrk="1" fontAlgn="auto" hangingPunct="1">
              <a:spcBef>
                <a:spcPts val="0"/>
              </a:spcBef>
              <a:spcAft>
                <a:spcPts val="0"/>
              </a:spcAft>
              <a:defRPr/>
            </a:pPr>
            <a:endParaRPr lang="en-US" dirty="0">
              <a:solidFill>
                <a:prstClr val="black"/>
              </a:solidFill>
              <a:latin typeface="+mn-lt"/>
            </a:endParaRPr>
          </a:p>
          <a:p>
            <a:r>
              <a:rPr lang="en-US" altLang="en-US" dirty="0"/>
              <a:t>Normally the title slide for my talks has a picture of Pittsburgh in it. But I thought there was no sense in doing that since you have staying in the heart of downtown Pittsburgh for the past 3 days.  So I show you this picture of a city called Benares in India.  It has a river front just like Pittsburgh (Ganga). However, the downtown is definitely more antique, and the river water has </a:t>
            </a:r>
            <a:r>
              <a:rPr lang="en-US" altLang="en-US" dirty="0" err="1"/>
              <a:t>holsitic</a:t>
            </a:r>
            <a:r>
              <a:rPr lang="en-US" altLang="en-US" dirty="0"/>
              <a:t> properties which you can’t find anywhere in the USA </a:t>
            </a:r>
          </a:p>
          <a:p>
            <a:endParaRPr lang="en-US" altLang="en-US" dirty="0"/>
          </a:p>
          <a:p>
            <a:r>
              <a:rPr lang="en-US" altLang="en-US" dirty="0"/>
              <a:t>(transcend all the pollutants in it).</a:t>
            </a:r>
          </a:p>
          <a:p>
            <a:endParaRPr lang="en-US" altLang="en-US" dirty="0"/>
          </a:p>
          <a:p>
            <a:pPr defTabSz="924354" eaLnBrk="1" fontAlgn="auto" hangingPunct="1">
              <a:spcBef>
                <a:spcPts val="0"/>
              </a:spcBef>
              <a:spcAft>
                <a:spcPts val="0"/>
              </a:spcAft>
              <a:defRPr/>
            </a:pPr>
            <a:r>
              <a:rPr lang="en-US" dirty="0">
                <a:solidFill>
                  <a:prstClr val="black"/>
                </a:solidFill>
                <a:latin typeface="+mn-lt"/>
              </a:rPr>
              <a:t>As we all know conquering i-IFTA is going to be the key to improve long term graft survival which has remained pretty much stuck, with only marginal improvements in the past 20 years</a:t>
            </a:r>
          </a:p>
          <a:p>
            <a:endParaRPr lang="en-US" altLang="en-US" dirty="0"/>
          </a:p>
          <a:p>
            <a:r>
              <a:rPr lang="en-US" altLang="en-US" dirty="0" err="1"/>
              <a:t>xxxxxxxxxxxxxxxxxxxxxxxxx</a:t>
            </a:r>
            <a:endParaRPr lang="en-US" altLang="en-US" dirty="0"/>
          </a:p>
          <a:p>
            <a:endParaRPr lang="en-US" altLang="en-US" dirty="0"/>
          </a:p>
          <a:p>
            <a:r>
              <a:rPr lang="en-US" altLang="en-US" dirty="0"/>
              <a:t>Right half of picture= downtown Pittsburgh </a:t>
            </a:r>
            <a:r>
              <a:rPr lang="en-US" altLang="en-US" dirty="0" err="1"/>
              <a:t>AGHmonOhio</a:t>
            </a:r>
            <a:r>
              <a:rPr lang="en-US" altLang="en-US" dirty="0"/>
              <a:t>= is on brochure sent out to all of you; right half of the Ganges in downtown </a:t>
            </a:r>
            <a:r>
              <a:rPr lang="en-US" altLang="en-US" dirty="0" err="1"/>
              <a:t>benares</a:t>
            </a:r>
            <a:r>
              <a:rPr lang="en-US" altLang="en-US" dirty="0"/>
              <a:t> </a:t>
            </a:r>
            <a:r>
              <a:rPr lang="en-US" altLang="en-US" dirty="0" err="1"/>
              <a:t>india</a:t>
            </a:r>
            <a:r>
              <a:rPr lang="en-US" altLang="en-US" dirty="0"/>
              <a:t>; Mentioned transplant from </a:t>
            </a:r>
            <a:r>
              <a:rPr lang="en-US" altLang="en-US" dirty="0" err="1"/>
              <a:t>india</a:t>
            </a:r>
            <a:r>
              <a:rPr lang="en-US" altLang="en-US" dirty="0"/>
              <a:t>; functioned reasonably well; and salt-pepper CAN; Tolerogenic protocol; </a:t>
            </a:r>
          </a:p>
        </p:txBody>
      </p:sp>
    </p:spTree>
    <p:extLst>
      <p:ext uri="{BB962C8B-B14F-4D97-AF65-F5344CB8AC3E}">
        <p14:creationId xmlns:p14="http://schemas.microsoft.com/office/powerpoint/2010/main" val="8506359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742BA4FB-0970-42C7-B9BE-4BA6DFEA11C9}"/>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0E1F1B83-4BAB-488E-B62F-8A9A58E547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October 1</a:t>
            </a:r>
            <a:r>
              <a:rPr lang="en-US" altLang="en-US" baseline="30000" dirty="0"/>
              <a:t>st</a:t>
            </a:r>
            <a:r>
              <a:rPr lang="en-US" altLang="en-US" dirty="0"/>
              <a:t>, 2019: 9:20 to :9:50 is </a:t>
            </a:r>
            <a:r>
              <a:rPr lang="en-US" altLang="en-US" b="1" dirty="0"/>
              <a:t>30 min </a:t>
            </a:r>
            <a:r>
              <a:rPr lang="en-US" altLang="en-US" dirty="0"/>
              <a:t>talk;  Primary source is the ATC premeeting ABMR talk which was for 30 mins and had 73 slides</a:t>
            </a:r>
          </a:p>
          <a:p>
            <a:r>
              <a:rPr lang="en-US" altLang="en-US" dirty="0"/>
              <a:t>PRELIMINARY PRACTICE SESSIONS SHOWED IST 30 SLIDES TO MDX WERE </a:t>
            </a:r>
            <a:r>
              <a:rPr lang="en-US" altLang="en-US" b="1" dirty="0"/>
              <a:t>15 MIN</a:t>
            </a:r>
            <a:r>
              <a:rPr lang="en-US" altLang="en-US" dirty="0"/>
              <a:t>, chronic </a:t>
            </a:r>
            <a:r>
              <a:rPr lang="en-US" altLang="en-US" dirty="0" err="1"/>
              <a:t>ABMR</a:t>
            </a:r>
            <a:r>
              <a:rPr lang="en-US" altLang="en-US" dirty="0"/>
              <a:t> is </a:t>
            </a:r>
            <a:r>
              <a:rPr lang="en-US" altLang="en-US" b="1" dirty="0"/>
              <a:t>6 mins</a:t>
            </a:r>
            <a:r>
              <a:rPr lang="en-US" altLang="en-US" dirty="0"/>
              <a:t>; AND MDX 12 SLIDES WERE </a:t>
            </a:r>
            <a:r>
              <a:rPr lang="en-US" altLang="en-US" b="1" dirty="0"/>
              <a:t>8 MINS</a:t>
            </a:r>
          </a:p>
          <a:p>
            <a:endParaRPr lang="en-US" altLang="en-US" dirty="0"/>
          </a:p>
          <a:p>
            <a:r>
              <a:rPr lang="en-US" altLang="en-US" dirty="0"/>
              <a:t>BANFF 2019: Use own notes or ask the FRIDAY SPEAKER TO SEND YOU A SUMMARY ON THURSDAY NIGHT</a:t>
            </a:r>
          </a:p>
          <a:p>
            <a:endParaRPr lang="en-US" altLang="en-US" dirty="0"/>
          </a:p>
          <a:p>
            <a:r>
              <a:rPr lang="en-US" altLang="en-US" dirty="0"/>
              <a:t>Candice </a:t>
            </a:r>
            <a:r>
              <a:rPr lang="en-US" altLang="en-US" dirty="0" err="1"/>
              <a:t>editoral</a:t>
            </a:r>
            <a:r>
              <a:rPr lang="en-US" altLang="en-US" dirty="0"/>
              <a:t> set of references important;   When 95% ready and timed: you may bring in updated Halloran papers</a:t>
            </a:r>
          </a:p>
          <a:p>
            <a:endParaRPr lang="en-US" altLang="en-US" dirty="0"/>
          </a:p>
          <a:p>
            <a:r>
              <a:rPr lang="en-US" altLang="en-US" dirty="0"/>
              <a:t>Leave some room to expand: General Banff 2019 notes should be scanned for incorporation as you fly to </a:t>
            </a:r>
            <a:r>
              <a:rPr lang="en-US" altLang="en-US" dirty="0" err="1"/>
              <a:t>india</a:t>
            </a:r>
            <a:r>
              <a:rPr lang="en-US" altLang="en-US" dirty="0"/>
              <a:t>; also Thursday Moderation of all working groups, including antibody, and a special Thursday workshop  Kidney II, 2:30 to 6:30 will likely generate more material for last minute inclusion or editing</a:t>
            </a:r>
          </a:p>
          <a:p>
            <a:endParaRPr lang="en-US" altLang="en-US" dirty="0"/>
          </a:p>
          <a:p>
            <a:r>
              <a:rPr lang="en-US" altLang="en-US" dirty="0"/>
              <a:t>Minor edits will likely be indicated in electron microscopy findings, and archetypes, and phenotypes (read your whole talk and make edits in different color to point out recent change)</a:t>
            </a:r>
          </a:p>
          <a:p>
            <a:endParaRPr lang="en-US" altLang="en-US" dirty="0"/>
          </a:p>
          <a:p>
            <a:r>
              <a:rPr lang="en-US" altLang="en-US" dirty="0" err="1"/>
              <a:t>Loupy</a:t>
            </a:r>
            <a:r>
              <a:rPr lang="en-US" altLang="en-US" dirty="0"/>
              <a:t> clinical </a:t>
            </a:r>
            <a:r>
              <a:rPr lang="en-US" altLang="en-US" dirty="0" err="1"/>
              <a:t>archeytpes</a:t>
            </a:r>
            <a:r>
              <a:rPr lang="en-US" altLang="en-US" dirty="0"/>
              <a:t> likely to come in</a:t>
            </a:r>
          </a:p>
          <a:p>
            <a:endParaRPr lang="en-US" altLang="en-US" dirty="0"/>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6145559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rPr>
              <a:t>Day 2: Feb 16, Sunday, 9:50 am to 10:30 am = 40 mins (ASN Talk was 30 mins)</a:t>
            </a:r>
          </a:p>
          <a:p>
            <a:endParaRPr lang="en-US" altLang="en-US" dirty="0">
              <a:latin typeface="Times New Roman"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Times New Roman" charset="0"/>
              </a:rPr>
              <a:t>Dr. Halloran has very nicely outlined for us the clinical spectrum of </a:t>
            </a:r>
            <a:r>
              <a:rPr lang="en-US" altLang="en-US" dirty="0" err="1">
                <a:latin typeface="Times New Roman" charset="0"/>
              </a:rPr>
              <a:t>ABMR</a:t>
            </a:r>
            <a:r>
              <a:rPr lang="en-US" altLang="en-US" dirty="0">
                <a:latin typeface="Times New Roman" charset="0"/>
              </a:rPr>
              <a:t>. The task assigned to me is to show that T-cells also play an important part in mediating graft injury, sometimes with antibody, and IN OUR EXPERIENCE , MORE OFTEN on their own.</a:t>
            </a:r>
          </a:p>
          <a:p>
            <a:endParaRPr lang="en-US" altLang="en-US" dirty="0">
              <a:latin typeface="Times New Roman" charset="0"/>
            </a:endParaRPr>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52877" indent="-288950">
              <a:spcBef>
                <a:spcPct val="30000"/>
              </a:spcBef>
              <a:defRPr sz="1200">
                <a:solidFill>
                  <a:schemeClr val="tx1"/>
                </a:solidFill>
                <a:latin typeface="Times New Roman" charset="0"/>
              </a:defRPr>
            </a:lvl2pPr>
            <a:lvl3pPr marL="1159012" indent="-231160">
              <a:spcBef>
                <a:spcPct val="30000"/>
              </a:spcBef>
              <a:defRPr sz="1200">
                <a:solidFill>
                  <a:schemeClr val="tx1"/>
                </a:solidFill>
                <a:latin typeface="Times New Roman" charset="0"/>
              </a:defRPr>
            </a:lvl3pPr>
            <a:lvl4pPr marL="1622939" indent="-231160">
              <a:spcBef>
                <a:spcPct val="30000"/>
              </a:spcBef>
              <a:defRPr sz="1200">
                <a:solidFill>
                  <a:schemeClr val="tx1"/>
                </a:solidFill>
                <a:latin typeface="Times New Roman" charset="0"/>
              </a:defRPr>
            </a:lvl4pPr>
            <a:lvl5pPr marL="2086864" indent="-231160">
              <a:spcBef>
                <a:spcPct val="30000"/>
              </a:spcBef>
              <a:defRPr sz="1200">
                <a:solidFill>
                  <a:schemeClr val="tx1"/>
                </a:solidFill>
                <a:latin typeface="Times New Roman" charset="0"/>
              </a:defRPr>
            </a:lvl5pPr>
            <a:lvl6pPr marL="2549185" indent="-231160" eaLnBrk="0" fontAlgn="base" hangingPunct="0">
              <a:spcBef>
                <a:spcPct val="30000"/>
              </a:spcBef>
              <a:spcAft>
                <a:spcPct val="0"/>
              </a:spcAft>
              <a:defRPr sz="1200">
                <a:solidFill>
                  <a:schemeClr val="tx1"/>
                </a:solidFill>
                <a:latin typeface="Times New Roman" charset="0"/>
              </a:defRPr>
            </a:lvl6pPr>
            <a:lvl7pPr marL="3011505" indent="-231160" eaLnBrk="0" fontAlgn="base" hangingPunct="0">
              <a:spcBef>
                <a:spcPct val="30000"/>
              </a:spcBef>
              <a:spcAft>
                <a:spcPct val="0"/>
              </a:spcAft>
              <a:defRPr sz="1200">
                <a:solidFill>
                  <a:schemeClr val="tx1"/>
                </a:solidFill>
                <a:latin typeface="Times New Roman" charset="0"/>
              </a:defRPr>
            </a:lvl7pPr>
            <a:lvl8pPr marL="3473826" indent="-231160" eaLnBrk="0" fontAlgn="base" hangingPunct="0">
              <a:spcBef>
                <a:spcPct val="30000"/>
              </a:spcBef>
              <a:spcAft>
                <a:spcPct val="0"/>
              </a:spcAft>
              <a:defRPr sz="1200">
                <a:solidFill>
                  <a:schemeClr val="tx1"/>
                </a:solidFill>
                <a:latin typeface="Times New Roman" charset="0"/>
              </a:defRPr>
            </a:lvl8pPr>
            <a:lvl9pPr marL="3936147" indent="-231160" eaLnBrk="0" fontAlgn="base" hangingPunct="0">
              <a:spcBef>
                <a:spcPct val="30000"/>
              </a:spcBef>
              <a:spcAft>
                <a:spcPct val="0"/>
              </a:spcAft>
              <a:defRPr sz="1200">
                <a:solidFill>
                  <a:schemeClr val="tx1"/>
                </a:solidFill>
                <a:latin typeface="Times New Roman" charset="0"/>
              </a:defRPr>
            </a:lvl9pPr>
          </a:lstStyle>
          <a:p>
            <a:pPr marL="0" marR="0" lvl="0" indent="0" algn="r" defTabSz="924641" rtl="0" eaLnBrk="1" fontAlgn="base" latinLnBrk="0" hangingPunct="1">
              <a:lnSpc>
                <a:spcPct val="100000"/>
              </a:lnSpc>
              <a:spcBef>
                <a:spcPct val="0"/>
              </a:spcBef>
              <a:spcAft>
                <a:spcPct val="0"/>
              </a:spcAft>
              <a:buClrTx/>
              <a:buSzTx/>
              <a:buFontTx/>
              <a:buNone/>
              <a:tabLst/>
              <a:defRPr/>
            </a:pPr>
            <a:fld id="{24B2544F-9674-E944-9D0F-BF69F3DF1A21}"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641"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8477431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endParaRPr lang="en-US" strike="sngStrike" baseline="0" dirty="0"/>
          </a:p>
          <a:p>
            <a:endParaRPr lang="en-US" baseline="0" dirty="0"/>
          </a:p>
          <a:p>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base" latinLnBrk="0" hangingPunct="1">
              <a:lnSpc>
                <a:spcPct val="100000"/>
              </a:lnSpc>
              <a:spcBef>
                <a:spcPct val="0"/>
              </a:spcBef>
              <a:spcAft>
                <a:spcPct val="0"/>
              </a:spcAft>
              <a:buClrTx/>
              <a:buSzTx/>
              <a:buFontTx/>
              <a:buNone/>
              <a:tabLst/>
              <a:defRPr/>
            </a:pPr>
            <a:fld id="{E4D4DE16-B486-4E05-8336-62B4D10A5AC9}" type="slidenum">
              <a:rPr kumimoji="0" 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641"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31062751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err="1">
                <a:solidFill>
                  <a:srgbClr val="FFFF00"/>
                </a:solidFill>
              </a:rPr>
              <a:t>Ati</a:t>
            </a:r>
            <a:r>
              <a:rPr lang="en-US" altLang="en-US" sz="1200" dirty="0">
                <a:solidFill>
                  <a:srgbClr val="FFFF00"/>
                </a:solidFill>
              </a:rPr>
              <a:t>: Pathologic Acute vs Clinically Stable </a:t>
            </a:r>
            <a:br>
              <a:rPr lang="en-US" altLang="en-US" sz="1200" dirty="0">
                <a:solidFill>
                  <a:srgbClr val="FFFF00"/>
                </a:solidFill>
              </a:rPr>
            </a:br>
            <a:r>
              <a:rPr lang="en-US" altLang="en-US" sz="1200" dirty="0">
                <a:solidFill>
                  <a:srgbClr val="FFFF00"/>
                </a:solidFill>
              </a:rPr>
              <a:t>BL: Banff Acute Scores Can be Seen in Protocol Biopsies</a:t>
            </a:r>
          </a:p>
          <a:p>
            <a:endParaRPr lang="en-US" sz="1200" dirty="0">
              <a:solidFill>
                <a:srgbClr val="FFFF00"/>
              </a:solidFill>
            </a:endParaRPr>
          </a:p>
          <a:p>
            <a:pPr marL="0" indent="0" eaLnBrk="1" hangingPunct="1">
              <a:buNone/>
              <a:defRPr/>
            </a:pPr>
            <a:r>
              <a:rPr lang="en-US" altLang="en-US" sz="1200" dirty="0">
                <a:solidFill>
                  <a:schemeClr val="bg1"/>
                </a:solidFill>
              </a:rPr>
              <a:t>Acute terminology, stable graft dramatic illustration of discordance between Banff acute and Clinical acute </a:t>
            </a:r>
          </a:p>
          <a:p>
            <a:pPr marL="0" indent="0" eaLnBrk="1" hangingPunct="1">
              <a:buNone/>
              <a:defRPr/>
            </a:pPr>
            <a:endParaRPr lang="en-US" altLang="en-US" sz="1200" dirty="0">
              <a:solidFill>
                <a:schemeClr val="bg1"/>
              </a:solidFill>
            </a:endParaRPr>
          </a:p>
          <a:p>
            <a:pPr marL="0" indent="0" eaLnBrk="1" hangingPunct="1">
              <a:buNone/>
              <a:defRPr/>
            </a:pPr>
            <a:r>
              <a:rPr lang="en-US" altLang="en-US" sz="1200" dirty="0">
                <a:solidFill>
                  <a:schemeClr val="bg1"/>
                </a:solidFill>
              </a:rPr>
              <a:t>May  need  quick review of subclinical ABMR </a:t>
            </a:r>
          </a:p>
          <a:p>
            <a:pPr marL="0" indent="0" eaLnBrk="1" hangingPunct="1">
              <a:buNone/>
              <a:defRPr/>
            </a:pPr>
            <a:endParaRPr lang="en-US" alt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9292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B57B46FB-A27A-4D8B-B9AA-25E253DBAD8C}"/>
              </a:ext>
            </a:extLst>
          </p:cNvPr>
          <p:cNvSpPr>
            <a:spLocks noGrp="1" noRot="1" noChangeAspect="1" noChangeArrowheads="1" noTextEdit="1"/>
          </p:cNvSpPr>
          <p:nvPr>
            <p:ph type="sldImg"/>
          </p:nvPr>
        </p:nvSpPr>
        <p:spPr>
          <a:xfrm>
            <a:off x="1206500" y="704850"/>
            <a:ext cx="4689475" cy="3517900"/>
          </a:xfrm>
          <a:ln w="12700"/>
        </p:spPr>
      </p:sp>
      <p:sp>
        <p:nvSpPr>
          <p:cNvPr id="465923" name="Rectangle 3">
            <a:extLst>
              <a:ext uri="{FF2B5EF4-FFF2-40B4-BE49-F238E27FC236}">
                <a16:creationId xmlns:a16="http://schemas.microsoft.com/office/drawing/2014/main" id="{B48B2FF8-8FA5-4837-859D-9FCA35FCDA18}"/>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6" tIns="46622" rIns="93246" bIns="46622"/>
          <a:lstStyle/>
          <a:p>
            <a:pPr>
              <a:defRPr/>
            </a:pPr>
            <a:endParaRPr lang="en-US" altLang="en-US" dirty="0"/>
          </a:p>
        </p:txBody>
      </p:sp>
    </p:spTree>
    <p:extLst>
      <p:ext uri="{BB962C8B-B14F-4D97-AF65-F5344CB8AC3E}">
        <p14:creationId xmlns:p14="http://schemas.microsoft.com/office/powerpoint/2010/main" val="6812765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a:extLst>
              <a:ext uri="{FF2B5EF4-FFF2-40B4-BE49-F238E27FC236}">
                <a16:creationId xmlns:a16="http://schemas.microsoft.com/office/drawing/2014/main" id="{D029B828-AD36-4E77-9704-326E05A6D135}"/>
              </a:ext>
            </a:extLst>
          </p:cNvPr>
          <p:cNvSpPr>
            <a:spLocks noGrp="1" noRot="1" noChangeAspect="1" noTextEdit="1"/>
          </p:cNvSpPr>
          <p:nvPr>
            <p:ph type="sldImg"/>
          </p:nvPr>
        </p:nvSpPr>
        <p:spPr>
          <a:ln/>
        </p:spPr>
      </p:sp>
      <p:sp>
        <p:nvSpPr>
          <p:cNvPr id="434179" name="Notes Placeholder 2">
            <a:extLst>
              <a:ext uri="{FF2B5EF4-FFF2-40B4-BE49-F238E27FC236}">
                <a16:creationId xmlns:a16="http://schemas.microsoft.com/office/drawing/2014/main" id="{F67CB3B2-5AF4-4BF2-A705-EFEB503192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685800" rtl="0" eaLnBrk="1" fontAlgn="base" latinLnBrk="0" hangingPunct="1">
              <a:lnSpc>
                <a:spcPct val="100000"/>
              </a:lnSpc>
              <a:spcBef>
                <a:spcPct val="0"/>
              </a:spcBef>
              <a:spcAft>
                <a:spcPct val="0"/>
              </a:spcAft>
              <a:buClrTx/>
              <a:buSzTx/>
              <a:buFontTx/>
              <a:buChar char="•"/>
              <a:tabLst/>
              <a:defRPr/>
            </a:pPr>
            <a:r>
              <a:rPr lang="en-US" altLang="en-US" dirty="0"/>
              <a:t>.</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At the Banff 2017 conference, updates to the ABMR classification were made to help with decision-making in cases where a biopsy showed at least moderate MVI ((g + </a:t>
            </a:r>
            <a:r>
              <a:rPr kumimoji="0" lang="en-US" altLang="en-US" sz="12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ptc</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&gt;2) but no detectable antibodies against the graft.</a:t>
            </a: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However, there are considerable numbers of biopsies with (g + </a:t>
            </a:r>
            <a:r>
              <a:rPr kumimoji="0" lang="en-US" altLang="en-US" sz="12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ptc</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&gt;2 in the absence of detectable anti-HLA DSAs or C4d, and with molecular ABMR testing not widely adopted at this point, the clinical implications of these findings remain unclear. </a:t>
            </a: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Recent evidence has suggested that patients with MVI on biopsies performed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early </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posttransplant in the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absence of DSAs </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had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significantly better </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graft survival than those with anti-HLA DSAs (mainly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low-level</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preexisting</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DSAs),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regardless of </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the presence or absence of PTC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C4d staining </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on the biopsy.------DSA+ patients were more frequently retransplant recipients and had C4d+ biopsies. </a:t>
            </a: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By contrast</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studies of patients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biopsied much later </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with more severe MVI and frequent transplant glomerulopathy (TG) ----showed no difference in graft survival in the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presence or absence of anti-HLA DSAs</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which in these studies were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de novo DSAs-</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a:t>
            </a: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Thus, at this point, we are unable to draw significant conclusions regarding the significance of biopsies showing (g + </a:t>
            </a:r>
            <a:r>
              <a:rPr kumimoji="0" lang="en-US" altLang="en-US" sz="12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ptc</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&gt;2) in the absence of anti-HLA DSAs, other than to comment that the biological behavior of such changes may well differ depending on whether these are seen relatively early .</a:t>
            </a: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In addition, </a:t>
            </a:r>
            <a:r>
              <a:rPr kumimoji="0" lang="en-US" altLang="en-US" sz="1200" b="0" i="0" u="none" strike="noStrike" kern="1200" cap="none" spc="0" normalizeH="0" baseline="0" noProof="0" dirty="0">
                <a:ln>
                  <a:noFill/>
                </a:ln>
                <a:solidFill>
                  <a:srgbClr val="FFFFFF"/>
                </a:solidFill>
                <a:effectLst/>
                <a:highlight>
                  <a:srgbClr val="FF0000"/>
                </a:highlight>
                <a:uLnTx/>
                <a:uFillTx/>
                <a:latin typeface="Arial" pitchFamily="34" charset="0"/>
                <a:ea typeface="MS PGothic" pitchFamily="34" charset="-128"/>
                <a:cs typeface="+mn-cs"/>
              </a:rPr>
              <a:t>the differential diagnosis of MVI with negative DSA and negative C4d should include </a:t>
            </a:r>
            <a:r>
              <a:rPr kumimoji="0" lang="en-US" altLang="en-US" sz="1200" b="1" i="0" u="none" strike="noStrike" kern="1200" cap="none" spc="0" normalizeH="0" baseline="0" noProof="0" dirty="0">
                <a:ln>
                  <a:noFill/>
                </a:ln>
                <a:solidFill>
                  <a:srgbClr val="FFFFFF"/>
                </a:solidFill>
                <a:effectLst/>
                <a:highlight>
                  <a:srgbClr val="FF0000"/>
                </a:highlight>
                <a:uLnTx/>
                <a:uFillTx/>
                <a:latin typeface="Arial" pitchFamily="34" charset="0"/>
                <a:ea typeface="MS PGothic" pitchFamily="34" charset="-128"/>
                <a:cs typeface="+mn-cs"/>
              </a:rPr>
              <a:t>T cell–mediated endothelial injury (</a:t>
            </a:r>
            <a:r>
              <a:rPr kumimoji="0" lang="en-US" altLang="en-US" sz="1200" b="1" i="0" u="none" strike="noStrike" kern="1200" cap="none" spc="0" normalizeH="0" baseline="0" noProof="0" dirty="0" err="1">
                <a:ln>
                  <a:noFill/>
                </a:ln>
                <a:solidFill>
                  <a:srgbClr val="FFFFFF"/>
                </a:solidFill>
                <a:effectLst/>
                <a:highlight>
                  <a:srgbClr val="FF0000"/>
                </a:highlight>
                <a:uLnTx/>
                <a:uFillTx/>
                <a:latin typeface="Arial" pitchFamily="34" charset="0"/>
                <a:ea typeface="MS PGothic" pitchFamily="34" charset="-128"/>
                <a:cs typeface="+mn-cs"/>
              </a:rPr>
              <a:t>ptc</a:t>
            </a:r>
            <a:r>
              <a:rPr kumimoji="0" lang="en-US" altLang="en-US" sz="1200" b="1" i="0" u="none" strike="noStrike" kern="1200" cap="none" spc="0" normalizeH="0" baseline="0" noProof="0" dirty="0">
                <a:ln>
                  <a:noFill/>
                </a:ln>
                <a:solidFill>
                  <a:srgbClr val="FFFFFF"/>
                </a:solidFill>
                <a:effectLst/>
                <a:highlight>
                  <a:srgbClr val="FF0000"/>
                </a:highlight>
                <a:uLnTx/>
                <a:uFillTx/>
                <a:latin typeface="Arial" pitchFamily="34" charset="0"/>
                <a:ea typeface="MS PGothic" pitchFamily="34" charset="-128"/>
                <a:cs typeface="+mn-cs"/>
              </a:rPr>
              <a:t>), </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membranoproliferative glomerulonephritis (g), and thrombotic microangiopathy (g). </a:t>
            </a: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Furthermore, it has been shown recently in large populations that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non-HLA antibodies </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could be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independently associated with risk of allograft loss.</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a:t>
            </a:r>
          </a:p>
          <a:p>
            <a:pPr marL="342900" marR="0" lvl="0" indent="-342900" algn="l" defTabSz="685800" rtl="0" eaLnBrk="1" fontAlgn="base" latinLnBrk="0" hangingPunct="1">
              <a:lnSpc>
                <a:spcPct val="100000"/>
              </a:lnSpc>
              <a:spcBef>
                <a:spcPct val="0"/>
              </a:spcBef>
              <a:spcAft>
                <a:spcPct val="0"/>
              </a:spcAft>
              <a:buClrTx/>
              <a:buSzTx/>
              <a:buFontTx/>
              <a:buChar char="•"/>
              <a:tabLst/>
              <a:defRPr/>
            </a:pPr>
            <a:endPar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It is also hoped that implementation of molecular diagnostics could help classifying these cases in a more pathogenesis-driven way, .------providing greater insight into </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factors predictive of the biological behavior </a:t>
            </a: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of MVI without detectable anti-HLA DSAs, as well as cases with C4d staining without MVI.</a:t>
            </a: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a:t>
            </a:r>
          </a:p>
          <a:p>
            <a:endParaRPr lang="en-US" altLang="en-US" dirty="0"/>
          </a:p>
        </p:txBody>
      </p:sp>
      <p:sp>
        <p:nvSpPr>
          <p:cNvPr id="434180" name="Slide Number Placeholder 3">
            <a:extLst>
              <a:ext uri="{FF2B5EF4-FFF2-40B4-BE49-F238E27FC236}">
                <a16:creationId xmlns:a16="http://schemas.microsoft.com/office/drawing/2014/main" id="{930B0C23-9D60-489B-A2DF-01E33C3CA8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1271" indent="-288950">
              <a:defRPr sz="2400">
                <a:solidFill>
                  <a:schemeClr val="tx1"/>
                </a:solidFill>
                <a:latin typeface="Times New Roman" panose="02020603050405020304" pitchFamily="18" charset="0"/>
              </a:defRPr>
            </a:lvl2pPr>
            <a:lvl3pPr marL="1155802" indent="-231160">
              <a:defRPr sz="2400">
                <a:solidFill>
                  <a:schemeClr val="tx1"/>
                </a:solidFill>
                <a:latin typeface="Times New Roman" panose="02020603050405020304" pitchFamily="18" charset="0"/>
              </a:defRPr>
            </a:lvl3pPr>
            <a:lvl4pPr marL="1618122" indent="-231160">
              <a:defRPr sz="2400">
                <a:solidFill>
                  <a:schemeClr val="tx1"/>
                </a:solidFill>
                <a:latin typeface="Times New Roman" panose="02020603050405020304" pitchFamily="18" charset="0"/>
              </a:defRPr>
            </a:lvl4pPr>
            <a:lvl5pPr marL="2080443" indent="-231160">
              <a:defRPr sz="2400">
                <a:solidFill>
                  <a:schemeClr val="tx1"/>
                </a:solidFill>
                <a:latin typeface="Times New Roman" panose="02020603050405020304" pitchFamily="18" charset="0"/>
              </a:defRPr>
            </a:lvl5pPr>
            <a:lvl6pPr marL="2542764" indent="-231160" eaLnBrk="0" fontAlgn="base" hangingPunct="0">
              <a:spcBef>
                <a:spcPct val="0"/>
              </a:spcBef>
              <a:spcAft>
                <a:spcPct val="0"/>
              </a:spcAft>
              <a:defRPr sz="2400">
                <a:solidFill>
                  <a:schemeClr val="tx1"/>
                </a:solidFill>
                <a:latin typeface="Times New Roman" panose="02020603050405020304" pitchFamily="18" charset="0"/>
              </a:defRPr>
            </a:lvl6pPr>
            <a:lvl7pPr marL="3005084" indent="-231160" eaLnBrk="0" fontAlgn="base" hangingPunct="0">
              <a:spcBef>
                <a:spcPct val="0"/>
              </a:spcBef>
              <a:spcAft>
                <a:spcPct val="0"/>
              </a:spcAft>
              <a:defRPr sz="2400">
                <a:solidFill>
                  <a:schemeClr val="tx1"/>
                </a:solidFill>
                <a:latin typeface="Times New Roman" panose="02020603050405020304" pitchFamily="18" charset="0"/>
              </a:defRPr>
            </a:lvl7pPr>
            <a:lvl8pPr marL="3467405" indent="-231160" eaLnBrk="0" fontAlgn="base" hangingPunct="0">
              <a:spcBef>
                <a:spcPct val="0"/>
              </a:spcBef>
              <a:spcAft>
                <a:spcPct val="0"/>
              </a:spcAft>
              <a:defRPr sz="2400">
                <a:solidFill>
                  <a:schemeClr val="tx1"/>
                </a:solidFill>
                <a:latin typeface="Times New Roman" panose="02020603050405020304" pitchFamily="18" charset="0"/>
              </a:defRPr>
            </a:lvl8pPr>
            <a:lvl9pPr marL="3929725" indent="-23116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4641" rtl="0" eaLnBrk="1" fontAlgn="base" latinLnBrk="0" hangingPunct="1">
              <a:lnSpc>
                <a:spcPct val="100000"/>
              </a:lnSpc>
              <a:spcBef>
                <a:spcPct val="0"/>
              </a:spcBef>
              <a:spcAft>
                <a:spcPct val="0"/>
              </a:spcAft>
              <a:buClrTx/>
              <a:buSzTx/>
              <a:buFontTx/>
              <a:buNone/>
              <a:tabLst/>
              <a:defRPr/>
            </a:pPr>
            <a:fld id="{EA7315F7-10EE-4B10-8634-FC28F6046099}"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4641"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19521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3234" name="Rectangle 2"/>
          <p:cNvSpPr>
            <a:spLocks noGrp="1" noRot="1" noChangeAspect="1" noChangeArrowheads="1" noTextEdit="1"/>
          </p:cNvSpPr>
          <p:nvPr>
            <p:ph type="sldImg"/>
          </p:nvPr>
        </p:nvSpPr>
        <p:spPr>
          <a:ln/>
        </p:spPr>
      </p:sp>
      <p:sp>
        <p:nvSpPr>
          <p:cNvPr id="2143235" name="Rectangle 3"/>
          <p:cNvSpPr>
            <a:spLocks noGrp="1" noChangeArrowheads="1"/>
          </p:cNvSpPr>
          <p:nvPr>
            <p:ph type="body" idx="1"/>
          </p:nvPr>
        </p:nvSpPr>
        <p:spPr/>
        <p:txBody>
          <a:bodyPr/>
          <a:lstStyle/>
          <a:p>
            <a:pPr eaLnBrk="1" hangingPunct="1">
              <a:buFont typeface="Arial" panose="020B0604020202020204" pitchFamily="34" charset="0"/>
              <a:buNone/>
              <a:defRPr/>
            </a:pPr>
            <a:r>
              <a:rPr lang="en-US" altLang="en-US" sz="1200" baseline="0" dirty="0">
                <a:solidFill>
                  <a:srgbClr val="F8F8F8"/>
                </a:solidFill>
                <a:latin typeface="Arial" pitchFamily="34" charset="0"/>
              </a:rPr>
              <a:t>Now let us look at this second glomerulus.</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The criterion of </a:t>
            </a:r>
            <a:r>
              <a:rPr lang="en-US" altLang="en-US" sz="1200" b="1" baseline="0" dirty="0">
                <a:solidFill>
                  <a:srgbClr val="F8F8F8"/>
                </a:solidFill>
                <a:latin typeface="Arial" pitchFamily="34" charset="0"/>
              </a:rPr>
              <a:t>more than 1 leukocyte </a:t>
            </a:r>
            <a:r>
              <a:rPr lang="en-US" altLang="en-US" sz="1200" baseline="0" dirty="0">
                <a:solidFill>
                  <a:srgbClr val="F8F8F8"/>
                </a:solidFill>
                <a:latin typeface="Arial" pitchFamily="34" charset="0"/>
              </a:rPr>
              <a:t>is fulfilled -----even at the level of </a:t>
            </a:r>
            <a:r>
              <a:rPr lang="en-US" altLang="en-US" sz="1200" b="1" baseline="0" dirty="0">
                <a:solidFill>
                  <a:srgbClr val="F8F8F8"/>
                </a:solidFill>
                <a:latin typeface="Arial" pitchFamily="34" charset="0"/>
              </a:rPr>
              <a:t>individual capillaries. </a:t>
            </a:r>
            <a:r>
              <a:rPr lang="en-US" altLang="en-US" sz="1200" baseline="0" dirty="0">
                <a:solidFill>
                  <a:srgbClr val="F8F8F8"/>
                </a:solidFill>
                <a:latin typeface="Arial" pitchFamily="34" charset="0"/>
              </a:rPr>
              <a:t>–Look at this capillary—it has at least 5 leukocytes.</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However, this glomerulus brings out a 2</a:t>
            </a:r>
            <a:r>
              <a:rPr lang="en-US" altLang="en-US" sz="1200" baseline="30000" dirty="0">
                <a:solidFill>
                  <a:srgbClr val="F8F8F8"/>
                </a:solidFill>
                <a:latin typeface="Arial" pitchFamily="34" charset="0"/>
              </a:rPr>
              <a:t>nd</a:t>
            </a:r>
            <a:r>
              <a:rPr lang="en-US" altLang="en-US" sz="1200" baseline="0" dirty="0">
                <a:solidFill>
                  <a:srgbClr val="F8F8F8"/>
                </a:solidFill>
                <a:latin typeface="Arial" pitchFamily="34" charset="0"/>
              </a:rPr>
              <a:t> problem that I want to draw your attention to.</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USING JUST LM, ---it is not always easy to decide ---if we are dealing with </a:t>
            </a:r>
            <a:r>
              <a:rPr lang="en-US" altLang="en-US" sz="1200" b="1" baseline="0" dirty="0">
                <a:solidFill>
                  <a:srgbClr val="F8F8F8"/>
                </a:solidFill>
                <a:latin typeface="Arial" pitchFamily="34" charset="0"/>
              </a:rPr>
              <a:t>endothelial swelling </a:t>
            </a:r>
            <a:r>
              <a:rPr lang="en-US" altLang="en-US" sz="1200" baseline="0" dirty="0">
                <a:solidFill>
                  <a:srgbClr val="F8F8F8"/>
                </a:solidFill>
                <a:latin typeface="Arial" pitchFamily="34" charset="0"/>
              </a:rPr>
              <a:t>or a </a:t>
            </a:r>
            <a:r>
              <a:rPr lang="en-US" altLang="en-US" sz="1200" b="1" baseline="0" dirty="0">
                <a:solidFill>
                  <a:srgbClr val="F8F8F8"/>
                </a:solidFill>
                <a:latin typeface="Arial" pitchFamily="34" charset="0"/>
              </a:rPr>
              <a:t>macrophage just resting </a:t>
            </a:r>
            <a:r>
              <a:rPr lang="en-US" altLang="en-US" sz="1200" baseline="0" dirty="0">
                <a:solidFill>
                  <a:srgbClr val="F8F8F8"/>
                </a:solidFill>
                <a:latin typeface="Arial" pitchFamily="34" charset="0"/>
              </a:rPr>
              <a:t>on the luminal surface of the capillary</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This capillary here illustrates this conundrum----and makes you wish you had a way of VIRTUALLY STAINING IT WITH BOTH CD31 and CD68 ---to determine its cellular lineage</a:t>
            </a:r>
          </a:p>
          <a:p>
            <a:pPr eaLnBrk="1" hangingPunct="1">
              <a:buFont typeface="Arial" panose="020B0604020202020204" pitchFamily="34" charset="0"/>
              <a:buNone/>
              <a:defRPr/>
            </a:pPr>
            <a:endParaRPr lang="en-US" altLang="en-US" sz="1200" b="1"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In the recently concluded Banff meeting--- I was a little bit relieved to be able to find some patholgists who –LIKE MYSELF--</a:t>
            </a:r>
            <a:r>
              <a:rPr lang="en-US" altLang="en-US" sz="1200" b="1" baseline="0" dirty="0">
                <a:solidFill>
                  <a:srgbClr val="F8F8F8"/>
                </a:solidFill>
                <a:latin typeface="Arial" pitchFamily="34" charset="0"/>
              </a:rPr>
              <a:t>do not insist that endothelial swelling be present </a:t>
            </a:r>
            <a:r>
              <a:rPr lang="en-US" altLang="en-US" sz="1200" baseline="0" dirty="0">
                <a:solidFill>
                  <a:srgbClr val="F8F8F8"/>
                </a:solidFill>
                <a:latin typeface="Arial" pitchFamily="34" charset="0"/>
              </a:rPr>
              <a:t>for the diagnosis of glomerulitis</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endParaRPr lang="en-US" altLang="en-US" dirty="0"/>
          </a:p>
          <a:p>
            <a:endParaRPr lang="en-US" altLang="en-US" dirty="0"/>
          </a:p>
        </p:txBody>
      </p:sp>
    </p:spTree>
    <p:extLst>
      <p:ext uri="{BB962C8B-B14F-4D97-AF65-F5344CB8AC3E}">
        <p14:creationId xmlns:p14="http://schemas.microsoft.com/office/powerpoint/2010/main" val="2749220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3234" name="Rectangle 2"/>
          <p:cNvSpPr>
            <a:spLocks noGrp="1" noRot="1" noChangeAspect="1" noChangeArrowheads="1" noTextEdit="1"/>
          </p:cNvSpPr>
          <p:nvPr>
            <p:ph type="sldImg"/>
          </p:nvPr>
        </p:nvSpPr>
        <p:spPr>
          <a:ln/>
        </p:spPr>
      </p:sp>
      <p:sp>
        <p:nvSpPr>
          <p:cNvPr id="2143235" name="Rectangle 3"/>
          <p:cNvSpPr>
            <a:spLocks noGrp="1" noChangeArrowheads="1"/>
          </p:cNvSpPr>
          <p:nvPr>
            <p:ph type="body" idx="1"/>
          </p:nvPr>
        </p:nvSpPr>
        <p:spPr/>
        <p:txBody>
          <a:bodyPr/>
          <a:lstStyle/>
          <a:p>
            <a:pPr eaLnBrk="1" hangingPunct="1">
              <a:buFont typeface="Arial" panose="020B0604020202020204" pitchFamily="34" charset="0"/>
              <a:buNone/>
              <a:defRPr/>
            </a:pPr>
            <a:r>
              <a:rPr lang="en-US" altLang="en-US" sz="1200" baseline="0" dirty="0">
                <a:solidFill>
                  <a:srgbClr val="F8F8F8"/>
                </a:solidFill>
                <a:latin typeface="Arial" pitchFamily="34" charset="0"/>
              </a:rPr>
              <a:t>Finally, let us look at this 3</a:t>
            </a:r>
            <a:r>
              <a:rPr lang="en-US" altLang="en-US" sz="1200" baseline="30000" dirty="0">
                <a:solidFill>
                  <a:srgbClr val="F8F8F8"/>
                </a:solidFill>
                <a:latin typeface="Arial" pitchFamily="34" charset="0"/>
              </a:rPr>
              <a:t>rd</a:t>
            </a:r>
            <a:r>
              <a:rPr lang="en-US" altLang="en-US" sz="1200" baseline="0" dirty="0">
                <a:solidFill>
                  <a:srgbClr val="F8F8F8"/>
                </a:solidFill>
                <a:latin typeface="Arial" pitchFamily="34" charset="0"/>
              </a:rPr>
              <a:t> glomerulus</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0" baseline="0" dirty="0">
                <a:solidFill>
                  <a:srgbClr val="F8F8F8"/>
                </a:solidFill>
                <a:latin typeface="Arial" pitchFamily="34" charset="0"/>
              </a:rPr>
              <a:t>M</a:t>
            </a:r>
            <a:r>
              <a:rPr lang="en-US" altLang="en-US" sz="1200" b="1" baseline="0" dirty="0">
                <a:solidFill>
                  <a:srgbClr val="F8F8F8"/>
                </a:solidFill>
                <a:latin typeface="Arial" pitchFamily="34" charset="0"/>
              </a:rPr>
              <a:t>ost capillary loops fulfil the leucocyte count </a:t>
            </a:r>
            <a:r>
              <a:rPr lang="en-US" altLang="en-US" sz="1200" baseline="0" dirty="0">
                <a:solidFill>
                  <a:srgbClr val="F8F8F8"/>
                </a:solidFill>
                <a:latin typeface="Arial" pitchFamily="34" charset="0"/>
              </a:rPr>
              <a:t>criterion--- </a:t>
            </a:r>
            <a:r>
              <a:rPr lang="en-US" altLang="en-US" sz="1200" b="1" baseline="0" dirty="0">
                <a:solidFill>
                  <a:srgbClr val="F8F8F8"/>
                </a:solidFill>
                <a:latin typeface="Arial" pitchFamily="34" charset="0"/>
              </a:rPr>
              <a:t>as well as the endothelial </a:t>
            </a:r>
            <a:r>
              <a:rPr lang="en-US" altLang="en-US" sz="1200" baseline="0" dirty="0">
                <a:solidFill>
                  <a:srgbClr val="F8F8F8"/>
                </a:solidFill>
                <a:latin typeface="Arial" pitchFamily="34" charset="0"/>
              </a:rPr>
              <a:t>swelling criterion -----</a:t>
            </a:r>
            <a:r>
              <a:rPr lang="en-US" altLang="en-US" sz="1200" b="1" baseline="0" dirty="0">
                <a:solidFill>
                  <a:srgbClr val="F8F8F8"/>
                </a:solidFill>
                <a:latin typeface="Arial" pitchFamily="34" charset="0"/>
              </a:rPr>
              <a:t>at the individual capillary level</a:t>
            </a:r>
            <a:r>
              <a:rPr lang="en-US" altLang="en-US" sz="1200" baseline="0" dirty="0">
                <a:solidFill>
                  <a:srgbClr val="F8F8F8"/>
                </a:solidFill>
                <a:latin typeface="Arial" pitchFamily="34" charset="0"/>
              </a:rPr>
              <a:t>. ----------Virtually all pathologists will concur that this represents glomerulitis. </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However, if the </a:t>
            </a:r>
            <a:r>
              <a:rPr lang="en-US" altLang="en-US" sz="1200" b="1" baseline="0" dirty="0">
                <a:solidFill>
                  <a:srgbClr val="F8F8F8"/>
                </a:solidFill>
                <a:latin typeface="Arial" pitchFamily="34" charset="0"/>
              </a:rPr>
              <a:t>threshold for calling g </a:t>
            </a:r>
            <a:r>
              <a:rPr lang="en-US" altLang="en-US" sz="1200" baseline="0" dirty="0">
                <a:solidFill>
                  <a:srgbClr val="F8F8F8"/>
                </a:solidFill>
                <a:latin typeface="Arial" pitchFamily="34" charset="0"/>
              </a:rPr>
              <a:t>is set at this level ------only the Biopsies with </a:t>
            </a:r>
            <a:r>
              <a:rPr lang="en-US" altLang="en-US" sz="1200" b="1" baseline="0" dirty="0">
                <a:solidFill>
                  <a:srgbClr val="F8F8F8"/>
                </a:solidFill>
                <a:latin typeface="Arial" pitchFamily="34" charset="0"/>
              </a:rPr>
              <a:t>late ---and possibly irreversible---- </a:t>
            </a:r>
            <a:r>
              <a:rPr lang="en-US" altLang="en-US" sz="1200" baseline="0" dirty="0">
                <a:solidFill>
                  <a:srgbClr val="F8F8F8"/>
                </a:solidFill>
                <a:latin typeface="Arial" pitchFamily="34" charset="0"/>
              </a:rPr>
              <a:t>ABMR will get diagnosed.</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1" baseline="0" dirty="0">
                <a:solidFill>
                  <a:srgbClr val="F8F8F8"/>
                </a:solidFill>
                <a:latin typeface="Arial" pitchFamily="34" charset="0"/>
              </a:rPr>
              <a:t>Conversely</a:t>
            </a:r>
            <a:r>
              <a:rPr lang="en-US" altLang="en-US" sz="1200" baseline="0" dirty="0">
                <a:solidFill>
                  <a:srgbClr val="F8F8F8"/>
                </a:solidFill>
                <a:latin typeface="Arial" pitchFamily="34" charset="0"/>
              </a:rPr>
              <a:t>, if glomeruli with </a:t>
            </a:r>
            <a:r>
              <a:rPr lang="en-US" altLang="en-US" sz="1200" b="1" baseline="0" dirty="0">
                <a:solidFill>
                  <a:srgbClr val="F8F8F8"/>
                </a:solidFill>
                <a:latin typeface="Arial" pitchFamily="34" charset="0"/>
              </a:rPr>
              <a:t>a very low threshold </a:t>
            </a:r>
            <a:r>
              <a:rPr lang="en-US" altLang="en-US" sz="1200" baseline="0" dirty="0">
                <a:solidFill>
                  <a:srgbClr val="F8F8F8"/>
                </a:solidFill>
                <a:latin typeface="Arial" pitchFamily="34" charset="0"/>
              </a:rPr>
              <a:t>are designated as having glomerulitis,---you may end up diagnosing cases that ----MAY not be ABMR</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OR—if they are ABMR---these might be the very early cases ---that do </a:t>
            </a:r>
            <a:r>
              <a:rPr lang="en-US" altLang="en-US" sz="1200" b="1" baseline="0" dirty="0">
                <a:solidFill>
                  <a:srgbClr val="F8F8F8"/>
                </a:solidFill>
                <a:latin typeface="Arial" pitchFamily="34" charset="0"/>
              </a:rPr>
              <a:t>not necessarily progress to significant </a:t>
            </a:r>
            <a:r>
              <a:rPr lang="en-US" altLang="en-US" sz="1200" baseline="0" dirty="0">
                <a:solidFill>
                  <a:srgbClr val="F8F8F8"/>
                </a:solidFill>
                <a:latin typeface="Arial" pitchFamily="34" charset="0"/>
              </a:rPr>
              <a:t>graft injury.</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err="1">
                <a:solidFill>
                  <a:srgbClr val="F8F8F8"/>
                </a:solidFill>
                <a:latin typeface="Arial" pitchFamily="34" charset="0"/>
              </a:rPr>
              <a:t>xxxxxxxxxxxxxxxxxxxxxxxxxxxxxxxxxxxxxxxxxxxxxxxxxx</a:t>
            </a: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The BOTTOM LINE is that in </a:t>
            </a:r>
            <a:r>
              <a:rPr lang="en-US" altLang="en-US" sz="1200" b="1" baseline="0" dirty="0">
                <a:solidFill>
                  <a:srgbClr val="F8F8F8"/>
                </a:solidFill>
                <a:latin typeface="Arial" pitchFamily="34" charset="0"/>
              </a:rPr>
              <a:t>difficult biopsies with equivocal pathology</a:t>
            </a:r>
            <a:r>
              <a:rPr lang="en-US" altLang="en-US" sz="1200" baseline="0" dirty="0">
                <a:solidFill>
                  <a:srgbClr val="F8F8F8"/>
                </a:solidFill>
                <a:latin typeface="Arial" pitchFamily="34" charset="0"/>
              </a:rPr>
              <a:t>-----You have to put the pathology findings in clinical context: -----------are we dealing with a </a:t>
            </a:r>
            <a:r>
              <a:rPr lang="en-US" altLang="en-US" sz="1200" b="1" baseline="0" dirty="0">
                <a:solidFill>
                  <a:srgbClr val="F8F8F8"/>
                </a:solidFill>
                <a:latin typeface="Arial" pitchFamily="34" charset="0"/>
              </a:rPr>
              <a:t>protocol biopsy or an indication </a:t>
            </a:r>
            <a:r>
              <a:rPr lang="en-US" altLang="en-US" sz="1200" baseline="0" dirty="0">
                <a:solidFill>
                  <a:srgbClr val="F8F8F8"/>
                </a:solidFill>
                <a:latin typeface="Arial" pitchFamily="34" charset="0"/>
              </a:rPr>
              <a:t>biopsy? ------Is the C4d positive? -----Are </a:t>
            </a:r>
            <a:r>
              <a:rPr lang="en-US" altLang="en-US" sz="1200" b="1" baseline="0" dirty="0">
                <a:solidFill>
                  <a:srgbClr val="F8F8F8"/>
                </a:solidFill>
                <a:latin typeface="Arial" pitchFamily="34" charset="0"/>
              </a:rPr>
              <a:t>DSAs detectable</a:t>
            </a:r>
            <a:r>
              <a:rPr lang="en-US" altLang="en-US" sz="1200" baseline="0" dirty="0">
                <a:solidFill>
                  <a:srgbClr val="F8F8F8"/>
                </a:solidFill>
                <a:latin typeface="Arial" pitchFamily="34" charset="0"/>
              </a:rPr>
              <a:t>?</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When in doubt say so;   Hariharan does not lose his sleep when I tell him I can’t decide; Patient stable, C4d negative, DSA  negative---no adverse outcome or medical malpractice suit is going to take place-----</a:t>
            </a:r>
            <a:r>
              <a:rPr lang="en-US" altLang="en-US" sz="1200" b="1" baseline="0" dirty="0">
                <a:solidFill>
                  <a:srgbClr val="F8F8F8"/>
                </a:solidFill>
                <a:latin typeface="Arial" pitchFamily="34" charset="0"/>
              </a:rPr>
              <a:t>the earlier you confess to your colleague that pathology is not a perfect science the happier you will be</a:t>
            </a:r>
          </a:p>
          <a:p>
            <a:pPr eaLnBrk="1" hangingPunct="1">
              <a:buFont typeface="Arial" panose="020B0604020202020204" pitchFamily="34" charset="0"/>
              <a:buNone/>
              <a:defRPr/>
            </a:pPr>
            <a:endParaRPr lang="en-US" altLang="en-US" sz="1200" b="1" baseline="0" dirty="0">
              <a:solidFill>
                <a:srgbClr val="F8F8F8"/>
              </a:solidFill>
              <a:latin typeface="Arial" pitchFamily="34" charset="0"/>
            </a:endParaRP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UNFORTUNATELY, CURRENTLY AVAILABLE MOLECULAR TESTS----in my opinion----were not DEVELOPED WITH SUFFICIENT RIGOR----to help in these difficult cases.</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The way these tests were developed----cases with low grade glomerulitis and peritubular capillary lesions----were not normalized by a central read</a:t>
            </a:r>
          </a:p>
          <a:p>
            <a:pPr eaLnBrk="1" hangingPunct="1">
              <a:buFont typeface="Arial" panose="020B0604020202020204" pitchFamily="34" charset="0"/>
              <a:buNone/>
              <a:defRPr/>
            </a:pP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Molecular Classifiers were TRAINED TO ACCEPT ALL THESE </a:t>
            </a:r>
            <a:r>
              <a:rPr lang="en-US" altLang="en-US" sz="1200" baseline="0" dirty="0" err="1">
                <a:solidFill>
                  <a:srgbClr val="F8F8F8"/>
                </a:solidFill>
                <a:latin typeface="Arial" pitchFamily="34" charset="0"/>
              </a:rPr>
              <a:t>LESIONInfact</a:t>
            </a:r>
            <a:r>
              <a:rPr lang="en-US" altLang="en-US" sz="1200" baseline="0" dirty="0">
                <a:solidFill>
                  <a:srgbClr val="F8F8F8"/>
                </a:solidFill>
                <a:latin typeface="Arial" pitchFamily="34" charset="0"/>
              </a:rPr>
              <a:t>, even </a:t>
            </a:r>
            <a:r>
              <a:rPr lang="en-US" altLang="en-US" sz="1200" baseline="0" dirty="0" err="1">
                <a:solidFill>
                  <a:srgbClr val="F8F8F8"/>
                </a:solidFill>
                <a:latin typeface="Arial" pitchFamily="34" charset="0"/>
              </a:rPr>
              <a:t>ptc</a:t>
            </a:r>
            <a:endParaRPr lang="en-US" altLang="en-US" sz="1200" baseline="0" dirty="0">
              <a:solidFill>
                <a:srgbClr val="F8F8F8"/>
              </a:solidFill>
              <a:latin typeface="Arial" pitchFamily="34" charset="0"/>
            </a:endParaRPr>
          </a:p>
          <a:p>
            <a:pPr eaLnBrk="1" hangingPunct="1">
              <a:buFont typeface="Arial" panose="020B0604020202020204" pitchFamily="34" charset="0"/>
              <a:buNone/>
              <a:defRPr/>
            </a:pPr>
            <a:r>
              <a:rPr lang="en-US" altLang="en-US" sz="1200" baseline="0" dirty="0">
                <a:solidFill>
                  <a:srgbClr val="F8F8F8"/>
                </a:solidFill>
                <a:latin typeface="Arial" pitchFamily="34" charset="0"/>
              </a:rPr>
              <a:t>XXXXXXXXXXXXXXXXXXXXXXXXXXXXXXXXXXXXXXXXXXXXX</a:t>
            </a:r>
          </a:p>
          <a:p>
            <a:pPr eaLnBrk="1" hangingPunct="1">
              <a:buFont typeface="Arial" panose="020B0604020202020204" pitchFamily="34" charset="0"/>
              <a:buNone/>
              <a:defRPr/>
            </a:pPr>
            <a:r>
              <a:rPr lang="en-US" altLang="en-US" sz="1200" baseline="0" dirty="0">
                <a:solidFill>
                  <a:srgbClr val="F8F8F8"/>
                </a:solidFill>
                <a:latin typeface="Arial" pitchFamily="34" charset="0"/>
              </a:rPr>
              <a:t> .</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1200" baseline="0" dirty="0">
                <a:solidFill>
                  <a:srgbClr val="F8F8F8"/>
                </a:solidFill>
                <a:latin typeface="Arial" pitchFamily="34" charset="0"/>
              </a:rPr>
              <a:t>That explains why g-grades are variable from center to center</a:t>
            </a: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1200" baseline="0" dirty="0">
                <a:solidFill>
                  <a:srgbClr val="F8F8F8"/>
                </a:solidFill>
                <a:latin typeface="Arial" pitchFamily="34" charset="0"/>
              </a:rPr>
              <a:t>correlations of glomerulitis grade with clinical outcome are imperfect--------and variable from center to center</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1200" baseline="0" dirty="0">
                <a:solidFill>
                  <a:srgbClr val="F8F8F8"/>
                </a:solidFill>
                <a:latin typeface="Arial" pitchFamily="34" charset="0"/>
              </a:rPr>
              <a:t>xxxxxxxxxxxxxxxxxxxxxxxxxxxxxxxxxxxxxxxxxxxxxxxxxxxxxxxxxxxxxxxxxxxxxxxxxxxxxxxxxxxxxxxxxxxxxxxxxxxxxxxxxxxx</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1200" baseline="0" dirty="0">
                <a:solidFill>
                  <a:srgbClr val="F8F8F8"/>
                </a:solidFill>
                <a:latin typeface="Arial" pitchFamily="34" charset="0"/>
              </a:rPr>
              <a:t>2015 argument: (before definition became more rigorous in 2019)</a:t>
            </a: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1200" baseline="0" dirty="0">
                <a:solidFill>
                  <a:srgbClr val="F8F8F8"/>
                </a:solidFill>
                <a:latin typeface="Arial" pitchFamily="34" charset="0"/>
              </a:rPr>
              <a:t> NONE OF THESE THRESHOLDS IS RIGHT OR WRONG PER SE.  </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1200" baseline="0" dirty="0">
                <a:solidFill>
                  <a:srgbClr val="F8F8F8"/>
                </a:solidFill>
                <a:latin typeface="Arial" pitchFamily="34" charset="0"/>
              </a:rPr>
              <a:t>BUT IF YOU use the threshold in the left panel, for diagnosing glomerulitis, you MAY identify 90% OF ALL CASES WITH clinically significant ABMR-----BUT you will also diagnose ABMR in many cases that may not need therapeutic intervention in terms of plasmapheresis, </a:t>
            </a:r>
            <a:r>
              <a:rPr lang="en-US" altLang="en-US" sz="1200" baseline="0" dirty="0" err="1">
                <a:solidFill>
                  <a:srgbClr val="F8F8F8"/>
                </a:solidFill>
                <a:latin typeface="Arial" pitchFamily="34" charset="0"/>
              </a:rPr>
              <a:t>ivig</a:t>
            </a:r>
            <a:r>
              <a:rPr lang="en-US" altLang="en-US" sz="1200" baseline="0" dirty="0">
                <a:solidFill>
                  <a:srgbClr val="F8F8F8"/>
                </a:solidFill>
                <a:latin typeface="Arial" pitchFamily="34" charset="0"/>
              </a:rPr>
              <a:t> or rituximab.</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altLang="en-US" sz="1200" baseline="0" dirty="0">
              <a:solidFill>
                <a:srgbClr val="F8F8F8"/>
              </a:solidFill>
              <a:latin typeface="Arial" pitchFamily="34" charset="0"/>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altLang="en-US" sz="1200" baseline="0" dirty="0">
                <a:solidFill>
                  <a:srgbClr val="F8F8F8"/>
                </a:solidFill>
                <a:latin typeface="Arial" pitchFamily="34" charset="0"/>
              </a:rPr>
              <a:t>On the other hand, if you ignore glomerulitis till it reaches the level shown in the right panel, you are only going to diagnose ABMR at a stage where the chances of treating it successfully are low</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245360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B40FF5-0C43-41AC-A862-7B8152611E5C}" type="slidenum">
              <a:rPr lang="en-US" altLang="en-US"/>
              <a:pPr>
                <a:defRPr/>
              </a:pPr>
              <a:t>‹#›</a:t>
            </a:fld>
            <a:endParaRPr lang="en-US" altLang="en-US"/>
          </a:p>
        </p:txBody>
      </p:sp>
    </p:spTree>
    <p:extLst>
      <p:ext uri="{BB962C8B-B14F-4D97-AF65-F5344CB8AC3E}">
        <p14:creationId xmlns:p14="http://schemas.microsoft.com/office/powerpoint/2010/main" val="3232286267"/>
      </p:ext>
    </p:extLst>
  </p:cSld>
  <p:clrMapOvr>
    <a:masterClrMapping/>
  </p:clrMapOvr>
  <p:transition>
    <p:cover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648A44-F22A-4749-9FC3-7064B018C506}" type="slidenum">
              <a:rPr lang="en-US" altLang="en-US"/>
              <a:pPr>
                <a:defRPr/>
              </a:pPr>
              <a:t>‹#›</a:t>
            </a:fld>
            <a:endParaRPr lang="en-US" altLang="en-US"/>
          </a:p>
        </p:txBody>
      </p:sp>
    </p:spTree>
    <p:extLst>
      <p:ext uri="{BB962C8B-B14F-4D97-AF65-F5344CB8AC3E}">
        <p14:creationId xmlns:p14="http://schemas.microsoft.com/office/powerpoint/2010/main" val="199130542"/>
      </p:ext>
    </p:extLst>
  </p:cSld>
  <p:clrMapOvr>
    <a:masterClrMapping/>
  </p:clrMapOvr>
  <p:transition>
    <p:cover dir="ld"/>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5236360-FADF-4E1B-9E41-377BBAD530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7F0985-378A-4EF1-997D-29A403909C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87D67E-D713-453C-A2F5-4F8E7594AD9C}"/>
              </a:ext>
            </a:extLst>
          </p:cNvPr>
          <p:cNvSpPr>
            <a:spLocks noGrp="1" noChangeArrowheads="1"/>
          </p:cNvSpPr>
          <p:nvPr>
            <p:ph type="sldNum" sz="quarter" idx="12"/>
          </p:nvPr>
        </p:nvSpPr>
        <p:spPr>
          <a:ln/>
        </p:spPr>
        <p:txBody>
          <a:bodyPr/>
          <a:lstStyle>
            <a:lvl1pPr>
              <a:defRPr/>
            </a:lvl1pPr>
          </a:lstStyle>
          <a:p>
            <a:pPr>
              <a:defRPr/>
            </a:pPr>
            <a:fld id="{8B2CF812-7F05-415E-9B89-25D8838B33C9}" type="slidenum">
              <a:rPr lang="en-US" altLang="en-US"/>
              <a:pPr>
                <a:defRPr/>
              </a:pPr>
              <a:t>‹#›</a:t>
            </a:fld>
            <a:endParaRPr lang="en-US" altLang="en-US"/>
          </a:p>
        </p:txBody>
      </p:sp>
    </p:spTree>
    <p:extLst>
      <p:ext uri="{BB962C8B-B14F-4D97-AF65-F5344CB8AC3E}">
        <p14:creationId xmlns:p14="http://schemas.microsoft.com/office/powerpoint/2010/main" val="3662377089"/>
      </p:ext>
    </p:extLst>
  </p:cSld>
  <p:clrMapOvr>
    <a:masterClrMapping/>
  </p:clrMapOvr>
  <p:transition>
    <p:cover dir="ld"/>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B3A5DF-9AF1-43AC-ACE4-511C81BB61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32EA95-77EC-48BA-A8AC-B518F79528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8FF780-D5DC-4383-8495-23245242F71A}"/>
              </a:ext>
            </a:extLst>
          </p:cNvPr>
          <p:cNvSpPr>
            <a:spLocks noGrp="1" noChangeArrowheads="1"/>
          </p:cNvSpPr>
          <p:nvPr>
            <p:ph type="sldNum" sz="quarter" idx="12"/>
          </p:nvPr>
        </p:nvSpPr>
        <p:spPr>
          <a:ln/>
        </p:spPr>
        <p:txBody>
          <a:bodyPr/>
          <a:lstStyle>
            <a:lvl1pPr>
              <a:defRPr/>
            </a:lvl1pPr>
          </a:lstStyle>
          <a:p>
            <a:pPr>
              <a:defRPr/>
            </a:pPr>
            <a:fld id="{60CFCE57-6363-4CE4-847B-A7B04484CB9C}" type="slidenum">
              <a:rPr lang="en-US" altLang="en-US"/>
              <a:pPr>
                <a:defRPr/>
              </a:pPr>
              <a:t>‹#›</a:t>
            </a:fld>
            <a:endParaRPr lang="en-US" altLang="en-US"/>
          </a:p>
        </p:txBody>
      </p:sp>
    </p:spTree>
    <p:extLst>
      <p:ext uri="{BB962C8B-B14F-4D97-AF65-F5344CB8AC3E}">
        <p14:creationId xmlns:p14="http://schemas.microsoft.com/office/powerpoint/2010/main" val="3615199591"/>
      </p:ext>
    </p:extLst>
  </p:cSld>
  <p:clrMapOvr>
    <a:masterClrMapping/>
  </p:clrMapOvr>
  <p:transition>
    <p:cover dir="ld"/>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3970FE-32F3-4E67-AB4A-16BF042C80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813683-59BE-40B8-9B65-472A8C1E87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BE457E7-BFC4-4170-8A70-D01351EE867A}"/>
              </a:ext>
            </a:extLst>
          </p:cNvPr>
          <p:cNvSpPr>
            <a:spLocks noGrp="1" noChangeArrowheads="1"/>
          </p:cNvSpPr>
          <p:nvPr>
            <p:ph type="sldNum" sz="quarter" idx="12"/>
          </p:nvPr>
        </p:nvSpPr>
        <p:spPr>
          <a:ln/>
        </p:spPr>
        <p:txBody>
          <a:bodyPr/>
          <a:lstStyle>
            <a:lvl1pPr>
              <a:defRPr/>
            </a:lvl1pPr>
          </a:lstStyle>
          <a:p>
            <a:pPr>
              <a:defRPr/>
            </a:pPr>
            <a:fld id="{B8DEF23C-BFCC-460F-89CF-B76288315073}" type="slidenum">
              <a:rPr lang="en-US" altLang="en-US"/>
              <a:pPr>
                <a:defRPr/>
              </a:pPr>
              <a:t>‹#›</a:t>
            </a:fld>
            <a:endParaRPr lang="en-US" altLang="en-US"/>
          </a:p>
        </p:txBody>
      </p:sp>
    </p:spTree>
    <p:extLst>
      <p:ext uri="{BB962C8B-B14F-4D97-AF65-F5344CB8AC3E}">
        <p14:creationId xmlns:p14="http://schemas.microsoft.com/office/powerpoint/2010/main" val="3412714794"/>
      </p:ext>
    </p:extLst>
  </p:cSld>
  <p:clrMapOvr>
    <a:masterClrMapping/>
  </p:clrMapOvr>
  <p:transition>
    <p:cover dir="ld"/>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2CA688-2380-4DF6-8BDD-7FB2E9F5E1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4088D49-1548-4744-B3D2-327DA28CBC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9636C4-851F-4A1F-8204-1BB5A8D423F6}"/>
              </a:ext>
            </a:extLst>
          </p:cNvPr>
          <p:cNvSpPr>
            <a:spLocks noGrp="1" noChangeArrowheads="1"/>
          </p:cNvSpPr>
          <p:nvPr>
            <p:ph type="sldNum" sz="quarter" idx="12"/>
          </p:nvPr>
        </p:nvSpPr>
        <p:spPr>
          <a:ln/>
        </p:spPr>
        <p:txBody>
          <a:bodyPr/>
          <a:lstStyle>
            <a:lvl1pPr>
              <a:defRPr/>
            </a:lvl1pPr>
          </a:lstStyle>
          <a:p>
            <a:pPr>
              <a:defRPr/>
            </a:pPr>
            <a:fld id="{AC3EFA0B-A7B8-4367-9260-E548FE089FBF}" type="slidenum">
              <a:rPr lang="en-US" altLang="en-US"/>
              <a:pPr>
                <a:defRPr/>
              </a:pPr>
              <a:t>‹#›</a:t>
            </a:fld>
            <a:endParaRPr lang="en-US" altLang="en-US"/>
          </a:p>
        </p:txBody>
      </p:sp>
    </p:spTree>
    <p:extLst>
      <p:ext uri="{BB962C8B-B14F-4D97-AF65-F5344CB8AC3E}">
        <p14:creationId xmlns:p14="http://schemas.microsoft.com/office/powerpoint/2010/main" val="1710626499"/>
      </p:ext>
    </p:extLst>
  </p:cSld>
  <p:clrMapOvr>
    <a:masterClrMapping/>
  </p:clrMapOvr>
  <p:transition>
    <p:cover dir="ld"/>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BB88477-E9A2-4509-B4E4-30FD1DAA1C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D980AF0-8106-4A87-825A-34265334E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6CF176-B6E9-40EC-BB06-76FAC59D9777}"/>
              </a:ext>
            </a:extLst>
          </p:cNvPr>
          <p:cNvSpPr>
            <a:spLocks noGrp="1" noChangeArrowheads="1"/>
          </p:cNvSpPr>
          <p:nvPr>
            <p:ph type="sldNum" sz="quarter" idx="12"/>
          </p:nvPr>
        </p:nvSpPr>
        <p:spPr>
          <a:ln/>
        </p:spPr>
        <p:txBody>
          <a:bodyPr/>
          <a:lstStyle>
            <a:lvl1pPr>
              <a:defRPr/>
            </a:lvl1pPr>
          </a:lstStyle>
          <a:p>
            <a:pPr>
              <a:defRPr/>
            </a:pPr>
            <a:fld id="{3B943AD5-5007-4ADF-8424-CFC5AD5FB903}" type="slidenum">
              <a:rPr lang="en-US" altLang="en-US"/>
              <a:pPr>
                <a:defRPr/>
              </a:pPr>
              <a:t>‹#›</a:t>
            </a:fld>
            <a:endParaRPr lang="en-US" altLang="en-US"/>
          </a:p>
        </p:txBody>
      </p:sp>
    </p:spTree>
    <p:extLst>
      <p:ext uri="{BB962C8B-B14F-4D97-AF65-F5344CB8AC3E}">
        <p14:creationId xmlns:p14="http://schemas.microsoft.com/office/powerpoint/2010/main" val="696189281"/>
      </p:ext>
    </p:extLst>
  </p:cSld>
  <p:clrMapOvr>
    <a:masterClrMapping/>
  </p:clrMapOvr>
  <p:transition>
    <p:cover dir="ld"/>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4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9197A2-F913-4442-949E-5027451D5D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93F0EE-2807-48D7-BEDC-398EA35279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12CD0F-C9AD-439A-843F-EC455BDAB848}"/>
              </a:ext>
            </a:extLst>
          </p:cNvPr>
          <p:cNvSpPr>
            <a:spLocks noGrp="1" noChangeArrowheads="1"/>
          </p:cNvSpPr>
          <p:nvPr>
            <p:ph type="sldNum" sz="quarter" idx="12"/>
          </p:nvPr>
        </p:nvSpPr>
        <p:spPr>
          <a:ln/>
        </p:spPr>
        <p:txBody>
          <a:bodyPr/>
          <a:lstStyle>
            <a:lvl1pPr>
              <a:defRPr/>
            </a:lvl1pPr>
          </a:lstStyle>
          <a:p>
            <a:pPr>
              <a:defRPr/>
            </a:pPr>
            <a:fld id="{776CD80B-C79F-4D2D-8241-A88AE9B21E70}" type="slidenum">
              <a:rPr lang="en-US" altLang="en-US"/>
              <a:pPr>
                <a:defRPr/>
              </a:pPr>
              <a:t>‹#›</a:t>
            </a:fld>
            <a:endParaRPr lang="en-US" altLang="en-US"/>
          </a:p>
        </p:txBody>
      </p:sp>
    </p:spTree>
    <p:extLst>
      <p:ext uri="{BB962C8B-B14F-4D97-AF65-F5344CB8AC3E}">
        <p14:creationId xmlns:p14="http://schemas.microsoft.com/office/powerpoint/2010/main" val="421812596"/>
      </p:ext>
    </p:extLst>
  </p:cSld>
  <p:clrMapOvr>
    <a:masterClrMapping/>
  </p:clrMapOvr>
  <p:transition>
    <p:cover dir="ld"/>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45244F-BEF7-4523-9B92-33ABB7E199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5ECDEA-CBEF-462A-A901-9ADB51DF27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A9C584-D35C-4704-B081-102E0616DBB0}"/>
              </a:ext>
            </a:extLst>
          </p:cNvPr>
          <p:cNvSpPr>
            <a:spLocks noGrp="1" noChangeArrowheads="1"/>
          </p:cNvSpPr>
          <p:nvPr>
            <p:ph type="sldNum" sz="quarter" idx="12"/>
          </p:nvPr>
        </p:nvSpPr>
        <p:spPr>
          <a:ln/>
        </p:spPr>
        <p:txBody>
          <a:bodyPr/>
          <a:lstStyle>
            <a:lvl1pPr>
              <a:defRPr/>
            </a:lvl1pPr>
          </a:lstStyle>
          <a:p>
            <a:pPr>
              <a:defRPr/>
            </a:pPr>
            <a:fld id="{B041DA16-D838-4179-8112-608DDFA72E8A}" type="slidenum">
              <a:rPr lang="en-US" altLang="en-US"/>
              <a:pPr>
                <a:defRPr/>
              </a:pPr>
              <a:t>‹#›</a:t>
            </a:fld>
            <a:endParaRPr lang="en-US" altLang="en-US"/>
          </a:p>
        </p:txBody>
      </p:sp>
    </p:spTree>
    <p:extLst>
      <p:ext uri="{BB962C8B-B14F-4D97-AF65-F5344CB8AC3E}">
        <p14:creationId xmlns:p14="http://schemas.microsoft.com/office/powerpoint/2010/main" val="1477686125"/>
      </p:ext>
    </p:extLst>
  </p:cSld>
  <p:clrMapOvr>
    <a:masterClrMapping/>
  </p:clrMapOvr>
  <p:transition>
    <p:cover dir="ld"/>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0486B8-F60B-406F-A961-8458E405BF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0FCFF7-1774-4622-8C74-024FF4F295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DEF145-8607-4F45-A4F0-9C9D46661679}"/>
              </a:ext>
            </a:extLst>
          </p:cNvPr>
          <p:cNvSpPr>
            <a:spLocks noGrp="1" noChangeArrowheads="1"/>
          </p:cNvSpPr>
          <p:nvPr>
            <p:ph type="sldNum" sz="quarter" idx="12"/>
          </p:nvPr>
        </p:nvSpPr>
        <p:spPr>
          <a:ln/>
        </p:spPr>
        <p:txBody>
          <a:bodyPr/>
          <a:lstStyle>
            <a:lvl1pPr>
              <a:defRPr/>
            </a:lvl1pPr>
          </a:lstStyle>
          <a:p>
            <a:pPr>
              <a:defRPr/>
            </a:pPr>
            <a:fld id="{F413C350-0095-4A74-9ABC-FBB802BF0209}" type="slidenum">
              <a:rPr lang="en-US" altLang="en-US"/>
              <a:pPr>
                <a:defRPr/>
              </a:pPr>
              <a:t>‹#›</a:t>
            </a:fld>
            <a:endParaRPr lang="en-US" altLang="en-US"/>
          </a:p>
        </p:txBody>
      </p:sp>
    </p:spTree>
    <p:extLst>
      <p:ext uri="{BB962C8B-B14F-4D97-AF65-F5344CB8AC3E}">
        <p14:creationId xmlns:p14="http://schemas.microsoft.com/office/powerpoint/2010/main" val="974581134"/>
      </p:ext>
    </p:extLst>
  </p:cSld>
  <p:clrMapOvr>
    <a:masterClrMapping/>
  </p:clrMapOvr>
  <p:transition>
    <p:cover dir="ld"/>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C92F49-A75C-40DB-8A1F-611E74C7A0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13349B-34C0-46D5-B9BA-46939F3603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B01F96-22C4-4236-9605-67041842B012}"/>
              </a:ext>
            </a:extLst>
          </p:cNvPr>
          <p:cNvSpPr>
            <a:spLocks noGrp="1" noChangeArrowheads="1"/>
          </p:cNvSpPr>
          <p:nvPr>
            <p:ph type="sldNum" sz="quarter" idx="12"/>
          </p:nvPr>
        </p:nvSpPr>
        <p:spPr>
          <a:ln/>
        </p:spPr>
        <p:txBody>
          <a:bodyPr/>
          <a:lstStyle>
            <a:lvl1pPr>
              <a:defRPr/>
            </a:lvl1pPr>
          </a:lstStyle>
          <a:p>
            <a:pPr>
              <a:defRPr/>
            </a:pPr>
            <a:fld id="{90A003D4-4E89-4231-8C8A-BC35F8B55097}" type="slidenum">
              <a:rPr lang="en-US" altLang="en-US"/>
              <a:pPr>
                <a:defRPr/>
              </a:pPr>
              <a:t>‹#›</a:t>
            </a:fld>
            <a:endParaRPr lang="en-US" altLang="en-US"/>
          </a:p>
        </p:txBody>
      </p:sp>
    </p:spTree>
    <p:extLst>
      <p:ext uri="{BB962C8B-B14F-4D97-AF65-F5344CB8AC3E}">
        <p14:creationId xmlns:p14="http://schemas.microsoft.com/office/powerpoint/2010/main" val="4187384269"/>
      </p:ext>
    </p:extLst>
  </p:cSld>
  <p:clrMapOvr>
    <a:masterClrMapping/>
  </p:clrMapOvr>
  <p:transition>
    <p:cover dir="ld"/>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0BDDEEA-9B88-44A4-B4F2-4BBA036CB96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F31E4E-08DE-4A5B-97D7-3B7C895A26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0E62B88-8619-4E83-B460-4637E720E1B7}"/>
              </a:ext>
            </a:extLst>
          </p:cNvPr>
          <p:cNvSpPr>
            <a:spLocks noGrp="1" noChangeArrowheads="1"/>
          </p:cNvSpPr>
          <p:nvPr>
            <p:ph type="sldNum" sz="quarter" idx="12"/>
          </p:nvPr>
        </p:nvSpPr>
        <p:spPr>
          <a:ln/>
        </p:spPr>
        <p:txBody>
          <a:bodyPr/>
          <a:lstStyle>
            <a:lvl1pPr>
              <a:defRPr/>
            </a:lvl1pPr>
          </a:lstStyle>
          <a:p>
            <a:pPr>
              <a:defRPr/>
            </a:pPr>
            <a:fld id="{2319937A-17E2-43E2-9D3E-8C020ED60CD1}" type="slidenum">
              <a:rPr lang="en-US" altLang="en-US"/>
              <a:pPr>
                <a:defRPr/>
              </a:pPr>
              <a:t>‹#›</a:t>
            </a:fld>
            <a:endParaRPr lang="en-US" altLang="en-US"/>
          </a:p>
        </p:txBody>
      </p:sp>
    </p:spTree>
    <p:extLst>
      <p:ext uri="{BB962C8B-B14F-4D97-AF65-F5344CB8AC3E}">
        <p14:creationId xmlns:p14="http://schemas.microsoft.com/office/powerpoint/2010/main" val="3662963500"/>
      </p:ext>
    </p:extLst>
  </p:cSld>
  <p:clrMapOvr>
    <a:masterClrMapping/>
  </p:clrMapOvr>
  <p:transition>
    <p:cover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DEF18F-92D9-44FE-8C2B-A33AC6236ED0}" type="slidenum">
              <a:rPr lang="en-US" altLang="en-US"/>
              <a:pPr>
                <a:defRPr/>
              </a:pPr>
              <a:t>‹#›</a:t>
            </a:fld>
            <a:endParaRPr lang="en-US" altLang="en-US"/>
          </a:p>
        </p:txBody>
      </p:sp>
    </p:spTree>
    <p:extLst>
      <p:ext uri="{BB962C8B-B14F-4D97-AF65-F5344CB8AC3E}">
        <p14:creationId xmlns:p14="http://schemas.microsoft.com/office/powerpoint/2010/main" val="3008892406"/>
      </p:ext>
    </p:extLst>
  </p:cSld>
  <p:clrMapOvr>
    <a:masterClrMapping/>
  </p:clrMapOvr>
  <p:transition>
    <p:cover dir="ld"/>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AA103E0-5E11-4206-9C17-BB5FA27DFC21}"/>
              </a:ext>
            </a:extLst>
          </p:cNvPr>
          <p:cNvSpPr>
            <a:spLocks noGrp="1" noChangeArrowheads="1"/>
          </p:cNvSpPr>
          <p:nvPr>
            <p:ph type="dt" sz="half" idx="10"/>
          </p:nvPr>
        </p:nvSpPr>
        <p:spPr/>
        <p:txBody>
          <a:bodyPr/>
          <a:lstStyle>
            <a:lvl1pPr eaLnBrk="0" hangingPunct="0">
              <a:defRPr/>
            </a:lvl1pPr>
          </a:lstStyle>
          <a:p>
            <a:pPr>
              <a:defRPr/>
            </a:pPr>
            <a:fld id="{266E2118-2271-4CCD-AD84-E91B5ED0D9C6}" type="datetimeFigureOut">
              <a:rPr lang="en-US"/>
              <a:pPr>
                <a:defRPr/>
              </a:pPr>
              <a:t>7/18/2025</a:t>
            </a:fld>
            <a:endParaRPr lang="en-US"/>
          </a:p>
        </p:txBody>
      </p:sp>
      <p:sp>
        <p:nvSpPr>
          <p:cNvPr id="5" name="Rectangle 5">
            <a:extLst>
              <a:ext uri="{FF2B5EF4-FFF2-40B4-BE49-F238E27FC236}">
                <a16:creationId xmlns:a16="http://schemas.microsoft.com/office/drawing/2014/main" id="{B65D91CE-FF7A-4841-B71A-E16305C0116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43BED37-9282-4FDF-8782-DEEF26C942A4}"/>
              </a:ext>
            </a:extLst>
          </p:cNvPr>
          <p:cNvSpPr>
            <a:spLocks noGrp="1" noChangeArrowheads="1"/>
          </p:cNvSpPr>
          <p:nvPr>
            <p:ph type="sldNum" sz="quarter" idx="12"/>
          </p:nvPr>
        </p:nvSpPr>
        <p:spPr/>
        <p:txBody>
          <a:bodyPr/>
          <a:lstStyle>
            <a:lvl1pPr eaLnBrk="0" hangingPunct="0">
              <a:defRPr/>
            </a:lvl1pPr>
          </a:lstStyle>
          <a:p>
            <a:pPr>
              <a:defRPr/>
            </a:pPr>
            <a:fld id="{81AF1AD7-85C7-4987-9C4D-07E0B0849AC7}" type="slidenum">
              <a:rPr lang="en-US" altLang="en-US"/>
              <a:pPr>
                <a:defRPr/>
              </a:pPr>
              <a:t>‹#›</a:t>
            </a:fld>
            <a:endParaRPr lang="en-US" altLang="en-US"/>
          </a:p>
        </p:txBody>
      </p:sp>
    </p:spTree>
    <p:extLst>
      <p:ext uri="{BB962C8B-B14F-4D97-AF65-F5344CB8AC3E}">
        <p14:creationId xmlns:p14="http://schemas.microsoft.com/office/powerpoint/2010/main" val="1151833644"/>
      </p:ext>
    </p:extLst>
  </p:cSld>
  <p:clrMapOvr>
    <a:masterClrMapping/>
  </p:clrMapOvr>
  <p:transition>
    <p:zoom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33C5EC-D0FC-480F-8616-E8CBD1483B0B}"/>
              </a:ext>
            </a:extLst>
          </p:cNvPr>
          <p:cNvSpPr>
            <a:spLocks noGrp="1" noChangeArrowheads="1"/>
          </p:cNvSpPr>
          <p:nvPr>
            <p:ph type="dt" sz="half" idx="10"/>
          </p:nvPr>
        </p:nvSpPr>
        <p:spPr/>
        <p:txBody>
          <a:bodyPr/>
          <a:lstStyle>
            <a:lvl1pPr eaLnBrk="0" hangingPunct="0">
              <a:defRPr/>
            </a:lvl1pPr>
          </a:lstStyle>
          <a:p>
            <a:pPr>
              <a:defRPr/>
            </a:pPr>
            <a:fld id="{2419676D-6FA9-4D9B-8CFA-CACFF8293463}" type="datetimeFigureOut">
              <a:rPr lang="en-US"/>
              <a:pPr>
                <a:defRPr/>
              </a:pPr>
              <a:t>7/18/2025</a:t>
            </a:fld>
            <a:endParaRPr lang="en-US"/>
          </a:p>
        </p:txBody>
      </p:sp>
      <p:sp>
        <p:nvSpPr>
          <p:cNvPr id="5" name="Rectangle 5">
            <a:extLst>
              <a:ext uri="{FF2B5EF4-FFF2-40B4-BE49-F238E27FC236}">
                <a16:creationId xmlns:a16="http://schemas.microsoft.com/office/drawing/2014/main" id="{6B2DC7D5-59C3-4369-B75B-F02AD2A8BB2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240AA52F-569B-4FD8-B72F-27ECA586DF53}"/>
              </a:ext>
            </a:extLst>
          </p:cNvPr>
          <p:cNvSpPr>
            <a:spLocks noGrp="1" noChangeArrowheads="1"/>
          </p:cNvSpPr>
          <p:nvPr>
            <p:ph type="sldNum" sz="quarter" idx="12"/>
          </p:nvPr>
        </p:nvSpPr>
        <p:spPr/>
        <p:txBody>
          <a:bodyPr/>
          <a:lstStyle>
            <a:lvl1pPr eaLnBrk="0" hangingPunct="0">
              <a:defRPr/>
            </a:lvl1pPr>
          </a:lstStyle>
          <a:p>
            <a:pPr>
              <a:defRPr/>
            </a:pPr>
            <a:fld id="{E4475097-CC69-42DF-B738-09DC223B0008}" type="slidenum">
              <a:rPr lang="en-US" altLang="en-US"/>
              <a:pPr>
                <a:defRPr/>
              </a:pPr>
              <a:t>‹#›</a:t>
            </a:fld>
            <a:endParaRPr lang="en-US" altLang="en-US"/>
          </a:p>
        </p:txBody>
      </p:sp>
    </p:spTree>
    <p:extLst>
      <p:ext uri="{BB962C8B-B14F-4D97-AF65-F5344CB8AC3E}">
        <p14:creationId xmlns:p14="http://schemas.microsoft.com/office/powerpoint/2010/main" val="1334781657"/>
      </p:ext>
    </p:extLst>
  </p:cSld>
  <p:clrMapOvr>
    <a:masterClrMapping/>
  </p:clrMapOvr>
  <p:transition>
    <p:zoom dir="in"/>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85C7231-25D2-4066-9A06-50838F3C7848}"/>
              </a:ext>
            </a:extLst>
          </p:cNvPr>
          <p:cNvSpPr>
            <a:spLocks noGrp="1" noChangeArrowheads="1"/>
          </p:cNvSpPr>
          <p:nvPr>
            <p:ph type="dt" sz="half" idx="10"/>
          </p:nvPr>
        </p:nvSpPr>
        <p:spPr/>
        <p:txBody>
          <a:bodyPr/>
          <a:lstStyle>
            <a:lvl1pPr eaLnBrk="0" hangingPunct="0">
              <a:defRPr/>
            </a:lvl1pPr>
          </a:lstStyle>
          <a:p>
            <a:pPr>
              <a:defRPr/>
            </a:pPr>
            <a:fld id="{EA07D609-52ED-4F6B-A3B7-19DD6D79C8C0}" type="datetimeFigureOut">
              <a:rPr lang="en-US"/>
              <a:pPr>
                <a:defRPr/>
              </a:pPr>
              <a:t>7/18/2025</a:t>
            </a:fld>
            <a:endParaRPr lang="en-US"/>
          </a:p>
        </p:txBody>
      </p:sp>
      <p:sp>
        <p:nvSpPr>
          <p:cNvPr id="5" name="Rectangle 5">
            <a:extLst>
              <a:ext uri="{FF2B5EF4-FFF2-40B4-BE49-F238E27FC236}">
                <a16:creationId xmlns:a16="http://schemas.microsoft.com/office/drawing/2014/main" id="{7925A4B4-00E6-4F17-B49A-6073FFB4A01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32B8EF53-733C-4BB8-A92B-1B3B3FD052FD}"/>
              </a:ext>
            </a:extLst>
          </p:cNvPr>
          <p:cNvSpPr>
            <a:spLocks noGrp="1" noChangeArrowheads="1"/>
          </p:cNvSpPr>
          <p:nvPr>
            <p:ph type="sldNum" sz="quarter" idx="12"/>
          </p:nvPr>
        </p:nvSpPr>
        <p:spPr/>
        <p:txBody>
          <a:bodyPr/>
          <a:lstStyle>
            <a:lvl1pPr eaLnBrk="0" hangingPunct="0">
              <a:defRPr/>
            </a:lvl1pPr>
          </a:lstStyle>
          <a:p>
            <a:pPr>
              <a:defRPr/>
            </a:pPr>
            <a:fld id="{F68488CC-8777-4306-851C-67058FE2FEF6}" type="slidenum">
              <a:rPr lang="en-US" altLang="en-US"/>
              <a:pPr>
                <a:defRPr/>
              </a:pPr>
              <a:t>‹#›</a:t>
            </a:fld>
            <a:endParaRPr lang="en-US" altLang="en-US"/>
          </a:p>
        </p:txBody>
      </p:sp>
    </p:spTree>
    <p:extLst>
      <p:ext uri="{BB962C8B-B14F-4D97-AF65-F5344CB8AC3E}">
        <p14:creationId xmlns:p14="http://schemas.microsoft.com/office/powerpoint/2010/main" val="3777960124"/>
      </p:ext>
    </p:extLst>
  </p:cSld>
  <p:clrMapOvr>
    <a:masterClrMapping/>
  </p:clrMapOvr>
  <p:transition>
    <p:zoom dir="in"/>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A4E18F-D5EB-49AA-8D61-6BF649A1A2C0}"/>
              </a:ext>
            </a:extLst>
          </p:cNvPr>
          <p:cNvSpPr>
            <a:spLocks noGrp="1" noChangeArrowheads="1"/>
          </p:cNvSpPr>
          <p:nvPr>
            <p:ph type="dt" sz="half" idx="10"/>
          </p:nvPr>
        </p:nvSpPr>
        <p:spPr/>
        <p:txBody>
          <a:bodyPr/>
          <a:lstStyle>
            <a:lvl1pPr eaLnBrk="0" hangingPunct="0">
              <a:defRPr/>
            </a:lvl1pPr>
          </a:lstStyle>
          <a:p>
            <a:pPr>
              <a:defRPr/>
            </a:pPr>
            <a:fld id="{EA8533A9-0D7A-4E02-9D61-97A9403DB4DE}" type="datetimeFigureOut">
              <a:rPr lang="en-US"/>
              <a:pPr>
                <a:defRPr/>
              </a:pPr>
              <a:t>7/18/2025</a:t>
            </a:fld>
            <a:endParaRPr lang="en-US"/>
          </a:p>
        </p:txBody>
      </p:sp>
      <p:sp>
        <p:nvSpPr>
          <p:cNvPr id="6" name="Footer Placeholder 5">
            <a:extLst>
              <a:ext uri="{FF2B5EF4-FFF2-40B4-BE49-F238E27FC236}">
                <a16:creationId xmlns:a16="http://schemas.microsoft.com/office/drawing/2014/main" id="{9F1DEA8C-579D-41AC-87F1-EA2FE9C7FF6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77958285-04B8-4D79-A53D-44E08BCA8809}"/>
              </a:ext>
            </a:extLst>
          </p:cNvPr>
          <p:cNvSpPr>
            <a:spLocks noGrp="1" noChangeArrowheads="1"/>
          </p:cNvSpPr>
          <p:nvPr>
            <p:ph type="sldNum" sz="quarter" idx="12"/>
          </p:nvPr>
        </p:nvSpPr>
        <p:spPr/>
        <p:txBody>
          <a:bodyPr/>
          <a:lstStyle>
            <a:lvl1pPr eaLnBrk="0" hangingPunct="0">
              <a:defRPr/>
            </a:lvl1pPr>
          </a:lstStyle>
          <a:p>
            <a:pPr>
              <a:defRPr/>
            </a:pPr>
            <a:fld id="{96FE81A2-2AF2-433A-9A34-B33E97E60FFE}" type="slidenum">
              <a:rPr lang="en-US" altLang="en-US"/>
              <a:pPr>
                <a:defRPr/>
              </a:pPr>
              <a:t>‹#›</a:t>
            </a:fld>
            <a:endParaRPr lang="en-US" altLang="en-US"/>
          </a:p>
        </p:txBody>
      </p:sp>
    </p:spTree>
    <p:extLst>
      <p:ext uri="{BB962C8B-B14F-4D97-AF65-F5344CB8AC3E}">
        <p14:creationId xmlns:p14="http://schemas.microsoft.com/office/powerpoint/2010/main" val="1763517183"/>
      </p:ext>
    </p:extLst>
  </p:cSld>
  <p:clrMapOvr>
    <a:masterClrMapping/>
  </p:clrMapOvr>
  <p:transition>
    <p:zoom dir="in"/>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E54124-F133-4C14-A335-4477B8CD3C77}"/>
              </a:ext>
            </a:extLst>
          </p:cNvPr>
          <p:cNvSpPr>
            <a:spLocks noGrp="1" noChangeArrowheads="1"/>
          </p:cNvSpPr>
          <p:nvPr>
            <p:ph type="dt" sz="half" idx="10"/>
          </p:nvPr>
        </p:nvSpPr>
        <p:spPr/>
        <p:txBody>
          <a:bodyPr/>
          <a:lstStyle>
            <a:lvl1pPr eaLnBrk="0" hangingPunct="0">
              <a:defRPr/>
            </a:lvl1pPr>
          </a:lstStyle>
          <a:p>
            <a:pPr>
              <a:defRPr/>
            </a:pPr>
            <a:fld id="{4EAB1080-250C-4344-9131-A8D0D7CE40AD}" type="datetimeFigureOut">
              <a:rPr lang="en-US"/>
              <a:pPr>
                <a:defRPr/>
              </a:pPr>
              <a:t>7/18/2025</a:t>
            </a:fld>
            <a:endParaRPr lang="en-US"/>
          </a:p>
        </p:txBody>
      </p:sp>
      <p:sp>
        <p:nvSpPr>
          <p:cNvPr id="8" name="Rectangle 5">
            <a:extLst>
              <a:ext uri="{FF2B5EF4-FFF2-40B4-BE49-F238E27FC236}">
                <a16:creationId xmlns:a16="http://schemas.microsoft.com/office/drawing/2014/main" id="{B05BD236-03D6-44A4-B3D8-A87688D2045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2C1E9488-E58D-4722-8A42-7299805F7BEE}"/>
              </a:ext>
            </a:extLst>
          </p:cNvPr>
          <p:cNvSpPr>
            <a:spLocks noGrp="1" noChangeArrowheads="1"/>
          </p:cNvSpPr>
          <p:nvPr>
            <p:ph type="sldNum" sz="quarter" idx="12"/>
          </p:nvPr>
        </p:nvSpPr>
        <p:spPr/>
        <p:txBody>
          <a:bodyPr/>
          <a:lstStyle>
            <a:lvl1pPr eaLnBrk="0" hangingPunct="0">
              <a:defRPr/>
            </a:lvl1pPr>
          </a:lstStyle>
          <a:p>
            <a:pPr>
              <a:defRPr/>
            </a:pPr>
            <a:fld id="{502D4B3C-7CA8-4D56-8B2E-1022DCE76654}" type="slidenum">
              <a:rPr lang="en-US" altLang="en-US"/>
              <a:pPr>
                <a:defRPr/>
              </a:pPr>
              <a:t>‹#›</a:t>
            </a:fld>
            <a:endParaRPr lang="en-US" altLang="en-US"/>
          </a:p>
        </p:txBody>
      </p:sp>
    </p:spTree>
    <p:extLst>
      <p:ext uri="{BB962C8B-B14F-4D97-AF65-F5344CB8AC3E}">
        <p14:creationId xmlns:p14="http://schemas.microsoft.com/office/powerpoint/2010/main" val="204713359"/>
      </p:ext>
    </p:extLst>
  </p:cSld>
  <p:clrMapOvr>
    <a:masterClrMapping/>
  </p:clrMapOvr>
  <p:transition>
    <p:zoom dir="in"/>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56015CA-84CE-4E1F-8965-001B1F1D198E}"/>
              </a:ext>
            </a:extLst>
          </p:cNvPr>
          <p:cNvSpPr>
            <a:spLocks noGrp="1" noChangeArrowheads="1"/>
          </p:cNvSpPr>
          <p:nvPr>
            <p:ph type="dt" sz="half" idx="10"/>
          </p:nvPr>
        </p:nvSpPr>
        <p:spPr/>
        <p:txBody>
          <a:bodyPr/>
          <a:lstStyle>
            <a:lvl1pPr eaLnBrk="0" hangingPunct="0">
              <a:defRPr/>
            </a:lvl1pPr>
          </a:lstStyle>
          <a:p>
            <a:pPr>
              <a:defRPr/>
            </a:pPr>
            <a:fld id="{3B354453-1FA0-48C8-8548-CFD12CA1F097}" type="datetimeFigureOut">
              <a:rPr lang="en-US"/>
              <a:pPr>
                <a:defRPr/>
              </a:pPr>
              <a:t>7/18/2025</a:t>
            </a:fld>
            <a:endParaRPr lang="en-US"/>
          </a:p>
        </p:txBody>
      </p:sp>
      <p:sp>
        <p:nvSpPr>
          <p:cNvPr id="4" name="Rectangle 5">
            <a:extLst>
              <a:ext uri="{FF2B5EF4-FFF2-40B4-BE49-F238E27FC236}">
                <a16:creationId xmlns:a16="http://schemas.microsoft.com/office/drawing/2014/main" id="{225B2116-3CB4-4011-B99B-0074485F7F6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2FD507AD-46EF-466A-AE72-0BAA809869CF}"/>
              </a:ext>
            </a:extLst>
          </p:cNvPr>
          <p:cNvSpPr>
            <a:spLocks noGrp="1" noChangeArrowheads="1"/>
          </p:cNvSpPr>
          <p:nvPr>
            <p:ph type="sldNum" sz="quarter" idx="12"/>
          </p:nvPr>
        </p:nvSpPr>
        <p:spPr/>
        <p:txBody>
          <a:bodyPr/>
          <a:lstStyle>
            <a:lvl1pPr eaLnBrk="0" hangingPunct="0">
              <a:defRPr/>
            </a:lvl1pPr>
          </a:lstStyle>
          <a:p>
            <a:pPr>
              <a:defRPr/>
            </a:pPr>
            <a:fld id="{B3F1EAA0-02C8-4861-9981-177759136B03}" type="slidenum">
              <a:rPr lang="en-US" altLang="en-US"/>
              <a:pPr>
                <a:defRPr/>
              </a:pPr>
              <a:t>‹#›</a:t>
            </a:fld>
            <a:endParaRPr lang="en-US" altLang="en-US"/>
          </a:p>
        </p:txBody>
      </p:sp>
    </p:spTree>
    <p:extLst>
      <p:ext uri="{BB962C8B-B14F-4D97-AF65-F5344CB8AC3E}">
        <p14:creationId xmlns:p14="http://schemas.microsoft.com/office/powerpoint/2010/main" val="856950238"/>
      </p:ext>
    </p:extLst>
  </p:cSld>
  <p:clrMapOvr>
    <a:masterClrMapping/>
  </p:clrMapOvr>
  <p:transition>
    <p:zoom dir="in"/>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65B19C-F4E9-4E6F-9D0D-F2D8EFDE335C}"/>
              </a:ext>
            </a:extLst>
          </p:cNvPr>
          <p:cNvSpPr>
            <a:spLocks noGrp="1" noChangeArrowheads="1"/>
          </p:cNvSpPr>
          <p:nvPr>
            <p:ph type="dt" sz="half" idx="10"/>
          </p:nvPr>
        </p:nvSpPr>
        <p:spPr/>
        <p:txBody>
          <a:bodyPr/>
          <a:lstStyle>
            <a:lvl1pPr eaLnBrk="0" hangingPunct="0">
              <a:defRPr/>
            </a:lvl1pPr>
          </a:lstStyle>
          <a:p>
            <a:pPr>
              <a:defRPr/>
            </a:pPr>
            <a:fld id="{7AAB4333-BC4B-438B-AFA8-015D6AC3D648}" type="datetimeFigureOut">
              <a:rPr lang="en-US"/>
              <a:pPr>
                <a:defRPr/>
              </a:pPr>
              <a:t>7/18/2025</a:t>
            </a:fld>
            <a:endParaRPr lang="en-US"/>
          </a:p>
        </p:txBody>
      </p:sp>
      <p:sp>
        <p:nvSpPr>
          <p:cNvPr id="3" name="Rectangle 5">
            <a:extLst>
              <a:ext uri="{FF2B5EF4-FFF2-40B4-BE49-F238E27FC236}">
                <a16:creationId xmlns:a16="http://schemas.microsoft.com/office/drawing/2014/main" id="{BD870228-0C02-43CD-9A6B-6275950312E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5E21B69B-545F-4D38-859C-BC075E6C23DE}"/>
              </a:ext>
            </a:extLst>
          </p:cNvPr>
          <p:cNvSpPr>
            <a:spLocks noGrp="1" noChangeArrowheads="1"/>
          </p:cNvSpPr>
          <p:nvPr>
            <p:ph type="sldNum" sz="quarter" idx="12"/>
          </p:nvPr>
        </p:nvSpPr>
        <p:spPr/>
        <p:txBody>
          <a:bodyPr/>
          <a:lstStyle>
            <a:lvl1pPr eaLnBrk="0" hangingPunct="0">
              <a:defRPr/>
            </a:lvl1pPr>
          </a:lstStyle>
          <a:p>
            <a:pPr>
              <a:defRPr/>
            </a:pPr>
            <a:fld id="{A489D116-0759-4103-95BF-AEA5CBD3BA74}" type="slidenum">
              <a:rPr lang="en-US" altLang="en-US"/>
              <a:pPr>
                <a:defRPr/>
              </a:pPr>
              <a:t>‹#›</a:t>
            </a:fld>
            <a:endParaRPr lang="en-US" altLang="en-US"/>
          </a:p>
        </p:txBody>
      </p:sp>
    </p:spTree>
    <p:extLst>
      <p:ext uri="{BB962C8B-B14F-4D97-AF65-F5344CB8AC3E}">
        <p14:creationId xmlns:p14="http://schemas.microsoft.com/office/powerpoint/2010/main" val="3053469721"/>
      </p:ext>
    </p:extLst>
  </p:cSld>
  <p:clrMapOvr>
    <a:masterClrMapping/>
  </p:clrMapOvr>
  <p:transition>
    <p:zoom dir="in"/>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ACB3537-CACD-4CB5-8CD0-38DFFBE36E45}"/>
              </a:ext>
            </a:extLst>
          </p:cNvPr>
          <p:cNvSpPr>
            <a:spLocks noGrp="1" noChangeArrowheads="1"/>
          </p:cNvSpPr>
          <p:nvPr>
            <p:ph type="dt" sz="half" idx="10"/>
          </p:nvPr>
        </p:nvSpPr>
        <p:spPr/>
        <p:txBody>
          <a:bodyPr/>
          <a:lstStyle>
            <a:lvl1pPr eaLnBrk="0" hangingPunct="0">
              <a:defRPr/>
            </a:lvl1pPr>
          </a:lstStyle>
          <a:p>
            <a:pPr>
              <a:defRPr/>
            </a:pPr>
            <a:fld id="{00999D7E-E131-43CD-BB5F-5A1A62448EA2}" type="datetimeFigureOut">
              <a:rPr lang="en-US"/>
              <a:pPr>
                <a:defRPr/>
              </a:pPr>
              <a:t>7/18/2025</a:t>
            </a:fld>
            <a:endParaRPr lang="en-US"/>
          </a:p>
        </p:txBody>
      </p:sp>
      <p:sp>
        <p:nvSpPr>
          <p:cNvPr id="6" name="Footer Placeholder 5">
            <a:extLst>
              <a:ext uri="{FF2B5EF4-FFF2-40B4-BE49-F238E27FC236}">
                <a16:creationId xmlns:a16="http://schemas.microsoft.com/office/drawing/2014/main" id="{C95F227F-13AE-4570-9CA2-9EE03D74957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05780892-7E46-4159-9BF0-A005CF78C129}"/>
              </a:ext>
            </a:extLst>
          </p:cNvPr>
          <p:cNvSpPr>
            <a:spLocks noGrp="1" noChangeArrowheads="1"/>
          </p:cNvSpPr>
          <p:nvPr>
            <p:ph type="sldNum" sz="quarter" idx="12"/>
          </p:nvPr>
        </p:nvSpPr>
        <p:spPr/>
        <p:txBody>
          <a:bodyPr/>
          <a:lstStyle>
            <a:lvl1pPr eaLnBrk="0" hangingPunct="0">
              <a:defRPr/>
            </a:lvl1pPr>
          </a:lstStyle>
          <a:p>
            <a:pPr>
              <a:defRPr/>
            </a:pPr>
            <a:fld id="{AC5DE1F7-D1C7-4BE8-9B08-742D624488C3}" type="slidenum">
              <a:rPr lang="en-US" altLang="en-US"/>
              <a:pPr>
                <a:defRPr/>
              </a:pPr>
              <a:t>‹#›</a:t>
            </a:fld>
            <a:endParaRPr lang="en-US" altLang="en-US"/>
          </a:p>
        </p:txBody>
      </p:sp>
    </p:spTree>
    <p:extLst>
      <p:ext uri="{BB962C8B-B14F-4D97-AF65-F5344CB8AC3E}">
        <p14:creationId xmlns:p14="http://schemas.microsoft.com/office/powerpoint/2010/main" val="3013380726"/>
      </p:ext>
    </p:extLst>
  </p:cSld>
  <p:clrMapOvr>
    <a:masterClrMapping/>
  </p:clrMapOvr>
  <p:transition>
    <p:zoom dir="in"/>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95D6486-92DE-4A0B-842F-197EC2EC9B83}"/>
              </a:ext>
            </a:extLst>
          </p:cNvPr>
          <p:cNvSpPr>
            <a:spLocks noGrp="1" noChangeArrowheads="1"/>
          </p:cNvSpPr>
          <p:nvPr>
            <p:ph type="dt" sz="half" idx="10"/>
          </p:nvPr>
        </p:nvSpPr>
        <p:spPr/>
        <p:txBody>
          <a:bodyPr/>
          <a:lstStyle>
            <a:lvl1pPr eaLnBrk="0" hangingPunct="0">
              <a:defRPr/>
            </a:lvl1pPr>
          </a:lstStyle>
          <a:p>
            <a:pPr>
              <a:defRPr/>
            </a:pPr>
            <a:fld id="{42E3804E-E61B-420D-9420-DFA5C4506AE7}" type="datetimeFigureOut">
              <a:rPr lang="en-US"/>
              <a:pPr>
                <a:defRPr/>
              </a:pPr>
              <a:t>7/18/2025</a:t>
            </a:fld>
            <a:endParaRPr lang="en-US"/>
          </a:p>
        </p:txBody>
      </p:sp>
      <p:sp>
        <p:nvSpPr>
          <p:cNvPr id="6" name="Footer Placeholder 5">
            <a:extLst>
              <a:ext uri="{FF2B5EF4-FFF2-40B4-BE49-F238E27FC236}">
                <a16:creationId xmlns:a16="http://schemas.microsoft.com/office/drawing/2014/main" id="{DE751BFF-D067-411D-94C0-49671B79E8B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A959C64C-8F44-4BC7-B669-A46A965AE69E}"/>
              </a:ext>
            </a:extLst>
          </p:cNvPr>
          <p:cNvSpPr>
            <a:spLocks noGrp="1" noChangeArrowheads="1"/>
          </p:cNvSpPr>
          <p:nvPr>
            <p:ph type="sldNum" sz="quarter" idx="12"/>
          </p:nvPr>
        </p:nvSpPr>
        <p:spPr/>
        <p:txBody>
          <a:bodyPr/>
          <a:lstStyle>
            <a:lvl1pPr eaLnBrk="0" hangingPunct="0">
              <a:defRPr/>
            </a:lvl1pPr>
          </a:lstStyle>
          <a:p>
            <a:pPr>
              <a:defRPr/>
            </a:pPr>
            <a:fld id="{A27F237E-5B7C-4378-A173-267D769536E4}" type="slidenum">
              <a:rPr lang="en-US" altLang="en-US"/>
              <a:pPr>
                <a:defRPr/>
              </a:pPr>
              <a:t>‹#›</a:t>
            </a:fld>
            <a:endParaRPr lang="en-US" altLang="en-US"/>
          </a:p>
        </p:txBody>
      </p:sp>
    </p:spTree>
    <p:extLst>
      <p:ext uri="{BB962C8B-B14F-4D97-AF65-F5344CB8AC3E}">
        <p14:creationId xmlns:p14="http://schemas.microsoft.com/office/powerpoint/2010/main" val="4149661101"/>
      </p:ext>
    </p:extLst>
  </p:cSld>
  <p:clrMapOvr>
    <a:masterClrMapping/>
  </p:clrMapOvr>
  <p:transition>
    <p:zoom dir="in"/>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0C45E-50BD-4CCA-8407-A29083884D3A}"/>
              </a:ext>
            </a:extLst>
          </p:cNvPr>
          <p:cNvSpPr>
            <a:spLocks noGrp="1" noChangeArrowheads="1"/>
          </p:cNvSpPr>
          <p:nvPr>
            <p:ph type="dt" sz="half" idx="10"/>
          </p:nvPr>
        </p:nvSpPr>
        <p:spPr/>
        <p:txBody>
          <a:bodyPr/>
          <a:lstStyle>
            <a:lvl1pPr eaLnBrk="0" hangingPunct="0">
              <a:defRPr/>
            </a:lvl1pPr>
          </a:lstStyle>
          <a:p>
            <a:pPr>
              <a:defRPr/>
            </a:pPr>
            <a:fld id="{D04EEAF8-147B-4692-8B6A-652035DB3297}" type="datetimeFigureOut">
              <a:rPr lang="en-US"/>
              <a:pPr>
                <a:defRPr/>
              </a:pPr>
              <a:t>7/18/2025</a:t>
            </a:fld>
            <a:endParaRPr lang="en-US"/>
          </a:p>
        </p:txBody>
      </p:sp>
      <p:sp>
        <p:nvSpPr>
          <p:cNvPr id="5" name="Rectangle 5">
            <a:extLst>
              <a:ext uri="{FF2B5EF4-FFF2-40B4-BE49-F238E27FC236}">
                <a16:creationId xmlns:a16="http://schemas.microsoft.com/office/drawing/2014/main" id="{9AA29BB8-0BBF-4643-8F1D-968DF908146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386C5A6D-B5F1-4F76-9D71-C39FBFFD1F01}"/>
              </a:ext>
            </a:extLst>
          </p:cNvPr>
          <p:cNvSpPr>
            <a:spLocks noGrp="1" noChangeArrowheads="1"/>
          </p:cNvSpPr>
          <p:nvPr>
            <p:ph type="sldNum" sz="quarter" idx="12"/>
          </p:nvPr>
        </p:nvSpPr>
        <p:spPr/>
        <p:txBody>
          <a:bodyPr/>
          <a:lstStyle>
            <a:lvl1pPr eaLnBrk="0" hangingPunct="0">
              <a:defRPr/>
            </a:lvl1pPr>
          </a:lstStyle>
          <a:p>
            <a:pPr>
              <a:defRPr/>
            </a:pPr>
            <a:fld id="{CA194AB3-25AA-4C8E-812C-FE5C943ADC39}" type="slidenum">
              <a:rPr lang="en-US" altLang="en-US"/>
              <a:pPr>
                <a:defRPr/>
              </a:pPr>
              <a:t>‹#›</a:t>
            </a:fld>
            <a:endParaRPr lang="en-US" altLang="en-US"/>
          </a:p>
        </p:txBody>
      </p:sp>
    </p:spTree>
    <p:extLst>
      <p:ext uri="{BB962C8B-B14F-4D97-AF65-F5344CB8AC3E}">
        <p14:creationId xmlns:p14="http://schemas.microsoft.com/office/powerpoint/2010/main" val="1308446936"/>
      </p:ext>
    </p:extLst>
  </p:cSld>
  <p:clrMapOvr>
    <a:masterClrMapping/>
  </p:clrMapOvr>
  <p:transition>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4EAD777-125C-4379-BA2A-48A59F4D137B}" type="slidenum">
              <a:rPr lang="en-US" altLang="en-US"/>
              <a:pPr>
                <a:defRPr/>
              </a:pPr>
              <a:t>‹#›</a:t>
            </a:fld>
            <a:endParaRPr lang="en-US" altLang="en-US"/>
          </a:p>
        </p:txBody>
      </p:sp>
    </p:spTree>
    <p:extLst>
      <p:ext uri="{BB962C8B-B14F-4D97-AF65-F5344CB8AC3E}">
        <p14:creationId xmlns:p14="http://schemas.microsoft.com/office/powerpoint/2010/main" val="1106133394"/>
      </p:ext>
    </p:extLst>
  </p:cSld>
  <p:clrMapOvr>
    <a:masterClrMapping/>
  </p:clrMapOvr>
  <p:transition>
    <p:cover dir="ld"/>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E575CD-B218-440D-BD1F-FFB117D056F4}"/>
              </a:ext>
            </a:extLst>
          </p:cNvPr>
          <p:cNvSpPr>
            <a:spLocks noGrp="1" noChangeArrowheads="1"/>
          </p:cNvSpPr>
          <p:nvPr>
            <p:ph type="dt" sz="half" idx="10"/>
          </p:nvPr>
        </p:nvSpPr>
        <p:spPr/>
        <p:txBody>
          <a:bodyPr/>
          <a:lstStyle>
            <a:lvl1pPr eaLnBrk="0" hangingPunct="0">
              <a:defRPr/>
            </a:lvl1pPr>
          </a:lstStyle>
          <a:p>
            <a:pPr>
              <a:defRPr/>
            </a:pPr>
            <a:fld id="{BA5A5725-38CA-4227-BA0B-19AA21CD092A}" type="datetimeFigureOut">
              <a:rPr lang="en-US"/>
              <a:pPr>
                <a:defRPr/>
              </a:pPr>
              <a:t>7/18/2025</a:t>
            </a:fld>
            <a:endParaRPr lang="en-US"/>
          </a:p>
        </p:txBody>
      </p:sp>
      <p:sp>
        <p:nvSpPr>
          <p:cNvPr id="5" name="Rectangle 5">
            <a:extLst>
              <a:ext uri="{FF2B5EF4-FFF2-40B4-BE49-F238E27FC236}">
                <a16:creationId xmlns:a16="http://schemas.microsoft.com/office/drawing/2014/main" id="{DA207D9B-B265-43AC-AAB0-B788284E805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6C5A8BE-6BD0-42EA-A730-5834EDD293C8}"/>
              </a:ext>
            </a:extLst>
          </p:cNvPr>
          <p:cNvSpPr>
            <a:spLocks noGrp="1" noChangeArrowheads="1"/>
          </p:cNvSpPr>
          <p:nvPr>
            <p:ph type="sldNum" sz="quarter" idx="12"/>
          </p:nvPr>
        </p:nvSpPr>
        <p:spPr/>
        <p:txBody>
          <a:bodyPr/>
          <a:lstStyle>
            <a:lvl1pPr eaLnBrk="0" hangingPunct="0">
              <a:defRPr/>
            </a:lvl1pPr>
          </a:lstStyle>
          <a:p>
            <a:pPr>
              <a:defRPr/>
            </a:pPr>
            <a:fld id="{24270948-E38E-4C35-9235-C7DFF69D96B5}" type="slidenum">
              <a:rPr lang="en-US" altLang="en-US"/>
              <a:pPr>
                <a:defRPr/>
              </a:pPr>
              <a:t>‹#›</a:t>
            </a:fld>
            <a:endParaRPr lang="en-US" altLang="en-US"/>
          </a:p>
        </p:txBody>
      </p:sp>
    </p:spTree>
    <p:extLst>
      <p:ext uri="{BB962C8B-B14F-4D97-AF65-F5344CB8AC3E}">
        <p14:creationId xmlns:p14="http://schemas.microsoft.com/office/powerpoint/2010/main" val="259095074"/>
      </p:ext>
    </p:extLst>
  </p:cSld>
  <p:clrMapOvr>
    <a:masterClrMapping/>
  </p:clrMapOvr>
  <p:transition>
    <p:zoom dir="in"/>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CA9C39A-88ED-4134-A9C9-D2BEC029F846}"/>
              </a:ext>
            </a:extLst>
          </p:cNvPr>
          <p:cNvSpPr>
            <a:spLocks noGrp="1"/>
          </p:cNvSpPr>
          <p:nvPr>
            <p:ph type="dt" sz="half" idx="10"/>
          </p:nvPr>
        </p:nvSpPr>
        <p:spPr/>
        <p:txBody>
          <a:bodyPr/>
          <a:lstStyle>
            <a:lvl1pPr eaLnBrk="0" hangingPunct="0">
              <a:defRPr/>
            </a:lvl1pPr>
          </a:lstStyle>
          <a:p>
            <a:pPr>
              <a:defRPr/>
            </a:pPr>
            <a:fld id="{9B1CAF63-763C-4071-BE61-4547C7B2EE98}" type="datetimeFigureOut">
              <a:rPr lang="en-US"/>
              <a:pPr>
                <a:defRPr/>
              </a:pPr>
              <a:t>7/18/2025</a:t>
            </a:fld>
            <a:endParaRPr lang="en-US"/>
          </a:p>
        </p:txBody>
      </p:sp>
      <p:sp>
        <p:nvSpPr>
          <p:cNvPr id="4" name="Footer Placeholder 3">
            <a:extLst>
              <a:ext uri="{FF2B5EF4-FFF2-40B4-BE49-F238E27FC236}">
                <a16:creationId xmlns:a16="http://schemas.microsoft.com/office/drawing/2014/main" id="{DF6D2C6A-4ACF-44A8-805F-30B5655E614B}"/>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4">
            <a:extLst>
              <a:ext uri="{FF2B5EF4-FFF2-40B4-BE49-F238E27FC236}">
                <a16:creationId xmlns:a16="http://schemas.microsoft.com/office/drawing/2014/main" id="{1E775292-BDC8-4CDD-87F7-B41DCB95CF68}"/>
              </a:ext>
            </a:extLst>
          </p:cNvPr>
          <p:cNvSpPr>
            <a:spLocks noGrp="1"/>
          </p:cNvSpPr>
          <p:nvPr>
            <p:ph type="sldNum" sz="quarter" idx="12"/>
          </p:nvPr>
        </p:nvSpPr>
        <p:spPr/>
        <p:txBody>
          <a:bodyPr/>
          <a:lstStyle>
            <a:lvl1pPr eaLnBrk="0" hangingPunct="0">
              <a:defRPr/>
            </a:lvl1pPr>
          </a:lstStyle>
          <a:p>
            <a:pPr>
              <a:defRPr/>
            </a:pPr>
            <a:fld id="{B70CF22F-2A4C-4641-BEE6-3DE541ACFD5B}" type="slidenum">
              <a:rPr lang="en-US" altLang="en-US"/>
              <a:pPr>
                <a:defRPr/>
              </a:pPr>
              <a:t>‹#›</a:t>
            </a:fld>
            <a:endParaRPr lang="en-US" altLang="en-US"/>
          </a:p>
        </p:txBody>
      </p:sp>
    </p:spTree>
    <p:extLst>
      <p:ext uri="{BB962C8B-B14F-4D97-AF65-F5344CB8AC3E}">
        <p14:creationId xmlns:p14="http://schemas.microsoft.com/office/powerpoint/2010/main" val="536731365"/>
      </p:ext>
    </p:extLst>
  </p:cSld>
  <p:clrMapOvr>
    <a:masterClrMapping/>
  </p:clrMapOvr>
  <p:transition>
    <p:cover dir="l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740AF94-3DC8-4C61-BBDE-807609FD67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D5B0F4-C04B-48CE-A0D3-9B364B0698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C5CBBA-BC60-44A0-A33F-3E8D9EC45C77}"/>
              </a:ext>
            </a:extLst>
          </p:cNvPr>
          <p:cNvSpPr>
            <a:spLocks noGrp="1" noChangeArrowheads="1"/>
          </p:cNvSpPr>
          <p:nvPr>
            <p:ph type="sldNum" sz="quarter" idx="12"/>
          </p:nvPr>
        </p:nvSpPr>
        <p:spPr>
          <a:ln/>
        </p:spPr>
        <p:txBody>
          <a:bodyPr/>
          <a:lstStyle>
            <a:lvl1pPr>
              <a:defRPr/>
            </a:lvl1pPr>
          </a:lstStyle>
          <a:p>
            <a:pPr>
              <a:defRPr/>
            </a:pPr>
            <a:fld id="{2D5E4288-D67E-4E0E-8A82-B0E4875BC1B4}" type="slidenum">
              <a:rPr lang="en-US" altLang="en-US"/>
              <a:pPr>
                <a:defRPr/>
              </a:pPr>
              <a:t>‹#›</a:t>
            </a:fld>
            <a:endParaRPr lang="en-US" altLang="en-US"/>
          </a:p>
        </p:txBody>
      </p:sp>
    </p:spTree>
    <p:extLst>
      <p:ext uri="{BB962C8B-B14F-4D97-AF65-F5344CB8AC3E}">
        <p14:creationId xmlns:p14="http://schemas.microsoft.com/office/powerpoint/2010/main" val="3077404401"/>
      </p:ext>
    </p:extLst>
  </p:cSld>
  <p:clrMapOvr>
    <a:masterClrMapping/>
  </p:clrMapOvr>
  <p:transition>
    <p:cover dir="l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89EE83-A91B-47C1-A605-77C6971B3C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A79ADA-739E-4A09-A547-44E8B662CE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587FC2-1129-49E8-BD07-B058802488C7}"/>
              </a:ext>
            </a:extLst>
          </p:cNvPr>
          <p:cNvSpPr>
            <a:spLocks noGrp="1" noChangeArrowheads="1"/>
          </p:cNvSpPr>
          <p:nvPr>
            <p:ph type="sldNum" sz="quarter" idx="12"/>
          </p:nvPr>
        </p:nvSpPr>
        <p:spPr>
          <a:ln/>
        </p:spPr>
        <p:txBody>
          <a:bodyPr/>
          <a:lstStyle>
            <a:lvl1pPr>
              <a:defRPr/>
            </a:lvl1pPr>
          </a:lstStyle>
          <a:p>
            <a:pPr>
              <a:defRPr/>
            </a:pPr>
            <a:fld id="{37B7939D-77AB-4B9F-97BF-029D8F4DD7C1}" type="slidenum">
              <a:rPr lang="en-US" altLang="en-US"/>
              <a:pPr>
                <a:defRPr/>
              </a:pPr>
              <a:t>‹#›</a:t>
            </a:fld>
            <a:endParaRPr lang="en-US" altLang="en-US"/>
          </a:p>
        </p:txBody>
      </p:sp>
    </p:spTree>
    <p:extLst>
      <p:ext uri="{BB962C8B-B14F-4D97-AF65-F5344CB8AC3E}">
        <p14:creationId xmlns:p14="http://schemas.microsoft.com/office/powerpoint/2010/main" val="1972123878"/>
      </p:ext>
    </p:extLst>
  </p:cSld>
  <p:clrMapOvr>
    <a:masterClrMapping/>
  </p:clrMapOvr>
  <p:transition>
    <p:cover dir="l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1449C62-4135-499A-9F8F-DF73F2FF1A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0C5518-3450-4792-86F4-6946CCA5B2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BE3F89-68BF-4292-88EA-C5DBBB221E6C}"/>
              </a:ext>
            </a:extLst>
          </p:cNvPr>
          <p:cNvSpPr>
            <a:spLocks noGrp="1" noChangeArrowheads="1"/>
          </p:cNvSpPr>
          <p:nvPr>
            <p:ph type="sldNum" sz="quarter" idx="12"/>
          </p:nvPr>
        </p:nvSpPr>
        <p:spPr>
          <a:ln/>
        </p:spPr>
        <p:txBody>
          <a:bodyPr/>
          <a:lstStyle>
            <a:lvl1pPr>
              <a:defRPr/>
            </a:lvl1pPr>
          </a:lstStyle>
          <a:p>
            <a:pPr>
              <a:defRPr/>
            </a:pPr>
            <a:fld id="{96B7B5E6-1211-47AB-995C-0C2AC610C49E}" type="slidenum">
              <a:rPr lang="en-US" altLang="en-US"/>
              <a:pPr>
                <a:defRPr/>
              </a:pPr>
              <a:t>‹#›</a:t>
            </a:fld>
            <a:endParaRPr lang="en-US" altLang="en-US"/>
          </a:p>
        </p:txBody>
      </p:sp>
    </p:spTree>
    <p:extLst>
      <p:ext uri="{BB962C8B-B14F-4D97-AF65-F5344CB8AC3E}">
        <p14:creationId xmlns:p14="http://schemas.microsoft.com/office/powerpoint/2010/main" val="2473641498"/>
      </p:ext>
    </p:extLst>
  </p:cSld>
  <p:clrMapOvr>
    <a:masterClrMapping/>
  </p:clrMapOvr>
  <p:transition>
    <p:cover dir="l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ACE1FC-9554-460D-8AF8-63CC28EBE8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E96990-6128-4250-93EA-7A2D53D91D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0E6399-2471-4179-9E06-05000F05AD28}"/>
              </a:ext>
            </a:extLst>
          </p:cNvPr>
          <p:cNvSpPr>
            <a:spLocks noGrp="1" noChangeArrowheads="1"/>
          </p:cNvSpPr>
          <p:nvPr>
            <p:ph type="sldNum" sz="quarter" idx="12"/>
          </p:nvPr>
        </p:nvSpPr>
        <p:spPr>
          <a:ln/>
        </p:spPr>
        <p:txBody>
          <a:bodyPr/>
          <a:lstStyle>
            <a:lvl1pPr>
              <a:defRPr/>
            </a:lvl1pPr>
          </a:lstStyle>
          <a:p>
            <a:pPr>
              <a:defRPr/>
            </a:pPr>
            <a:fld id="{62FB9F1A-EA36-4AB7-AA6E-E2EC134C5F8B}" type="slidenum">
              <a:rPr lang="en-US" altLang="en-US"/>
              <a:pPr>
                <a:defRPr/>
              </a:pPr>
              <a:t>‹#›</a:t>
            </a:fld>
            <a:endParaRPr lang="en-US" altLang="en-US"/>
          </a:p>
        </p:txBody>
      </p:sp>
    </p:spTree>
    <p:extLst>
      <p:ext uri="{BB962C8B-B14F-4D97-AF65-F5344CB8AC3E}">
        <p14:creationId xmlns:p14="http://schemas.microsoft.com/office/powerpoint/2010/main" val="2019277756"/>
      </p:ext>
    </p:extLst>
  </p:cSld>
  <p:clrMapOvr>
    <a:masterClrMapping/>
  </p:clrMapOvr>
  <p:transition>
    <p:cover dir="l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3B9ED5-4BF0-429B-8475-50B82C79269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0AA5708-F2C7-42EC-A0E5-3AB9567533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C74B949-DEAA-4DAB-97C8-F76A8893E69E}"/>
              </a:ext>
            </a:extLst>
          </p:cNvPr>
          <p:cNvSpPr>
            <a:spLocks noGrp="1" noChangeArrowheads="1"/>
          </p:cNvSpPr>
          <p:nvPr>
            <p:ph type="sldNum" sz="quarter" idx="12"/>
          </p:nvPr>
        </p:nvSpPr>
        <p:spPr>
          <a:ln/>
        </p:spPr>
        <p:txBody>
          <a:bodyPr/>
          <a:lstStyle>
            <a:lvl1pPr>
              <a:defRPr/>
            </a:lvl1pPr>
          </a:lstStyle>
          <a:p>
            <a:pPr>
              <a:defRPr/>
            </a:pPr>
            <a:fld id="{493811FE-C50B-4892-A9CE-269BB0E66832}" type="slidenum">
              <a:rPr lang="en-US" altLang="en-US"/>
              <a:pPr>
                <a:defRPr/>
              </a:pPr>
              <a:t>‹#›</a:t>
            </a:fld>
            <a:endParaRPr lang="en-US" altLang="en-US"/>
          </a:p>
        </p:txBody>
      </p:sp>
    </p:spTree>
    <p:extLst>
      <p:ext uri="{BB962C8B-B14F-4D97-AF65-F5344CB8AC3E}">
        <p14:creationId xmlns:p14="http://schemas.microsoft.com/office/powerpoint/2010/main" val="1351279950"/>
      </p:ext>
    </p:extLst>
  </p:cSld>
  <p:clrMapOvr>
    <a:masterClrMapping/>
  </p:clrMapOvr>
  <p:transition>
    <p:cover dir="l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5D9DD4A-2A7F-4204-AD8B-68C315D988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0AF1339-21DF-4297-8328-D40817A13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1A61D0-1318-4E9E-BFD1-581A9B1270E7}"/>
              </a:ext>
            </a:extLst>
          </p:cNvPr>
          <p:cNvSpPr>
            <a:spLocks noGrp="1" noChangeArrowheads="1"/>
          </p:cNvSpPr>
          <p:nvPr>
            <p:ph type="sldNum" sz="quarter" idx="12"/>
          </p:nvPr>
        </p:nvSpPr>
        <p:spPr>
          <a:ln/>
        </p:spPr>
        <p:txBody>
          <a:bodyPr/>
          <a:lstStyle>
            <a:lvl1pPr>
              <a:defRPr/>
            </a:lvl1pPr>
          </a:lstStyle>
          <a:p>
            <a:pPr>
              <a:defRPr/>
            </a:pPr>
            <a:fld id="{0B45020D-4458-4080-89B9-B7808FB1B10E}" type="slidenum">
              <a:rPr lang="en-US" altLang="en-US"/>
              <a:pPr>
                <a:defRPr/>
              </a:pPr>
              <a:t>‹#›</a:t>
            </a:fld>
            <a:endParaRPr lang="en-US" altLang="en-US"/>
          </a:p>
        </p:txBody>
      </p:sp>
    </p:spTree>
    <p:extLst>
      <p:ext uri="{BB962C8B-B14F-4D97-AF65-F5344CB8AC3E}">
        <p14:creationId xmlns:p14="http://schemas.microsoft.com/office/powerpoint/2010/main" val="785031576"/>
      </p:ext>
    </p:extLst>
  </p:cSld>
  <p:clrMapOvr>
    <a:masterClrMapping/>
  </p:clrMapOvr>
  <p:transition>
    <p:cover dir="l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CF643A-5F0D-48F7-8D1F-FB3EFF7AA56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53CEDBE-8B9F-42FB-ADA5-910E154206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5B59DB5-9C10-4A66-9E72-126212B2FDB7}"/>
              </a:ext>
            </a:extLst>
          </p:cNvPr>
          <p:cNvSpPr>
            <a:spLocks noGrp="1" noChangeArrowheads="1"/>
          </p:cNvSpPr>
          <p:nvPr>
            <p:ph type="sldNum" sz="quarter" idx="12"/>
          </p:nvPr>
        </p:nvSpPr>
        <p:spPr>
          <a:ln/>
        </p:spPr>
        <p:txBody>
          <a:bodyPr/>
          <a:lstStyle>
            <a:lvl1pPr>
              <a:defRPr/>
            </a:lvl1pPr>
          </a:lstStyle>
          <a:p>
            <a:pPr>
              <a:defRPr/>
            </a:pPr>
            <a:fld id="{61850D3C-7EED-4737-B535-4AB71D319270}" type="slidenum">
              <a:rPr lang="en-US" altLang="en-US"/>
              <a:pPr>
                <a:defRPr/>
              </a:pPr>
              <a:t>‹#›</a:t>
            </a:fld>
            <a:endParaRPr lang="en-US" altLang="en-US"/>
          </a:p>
        </p:txBody>
      </p:sp>
    </p:spTree>
    <p:extLst>
      <p:ext uri="{BB962C8B-B14F-4D97-AF65-F5344CB8AC3E}">
        <p14:creationId xmlns:p14="http://schemas.microsoft.com/office/powerpoint/2010/main" val="2623503250"/>
      </p:ext>
    </p:extLst>
  </p:cSld>
  <p:clrMapOvr>
    <a:masterClrMapping/>
  </p:clrMapOvr>
  <p:transition>
    <p:cover dir="l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4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B12166-1308-4FA8-B51C-DCA9A9FA03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E797D7-7347-4441-B32C-A59618ADF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247E52-2126-4FF3-9348-C33E94892E34}"/>
              </a:ext>
            </a:extLst>
          </p:cNvPr>
          <p:cNvSpPr>
            <a:spLocks noGrp="1" noChangeArrowheads="1"/>
          </p:cNvSpPr>
          <p:nvPr>
            <p:ph type="sldNum" sz="quarter" idx="12"/>
          </p:nvPr>
        </p:nvSpPr>
        <p:spPr>
          <a:ln/>
        </p:spPr>
        <p:txBody>
          <a:bodyPr/>
          <a:lstStyle>
            <a:lvl1pPr>
              <a:defRPr/>
            </a:lvl1pPr>
          </a:lstStyle>
          <a:p>
            <a:pPr>
              <a:defRPr/>
            </a:pPr>
            <a:fld id="{05987C13-9A11-41F4-BC63-431B2F226679}" type="slidenum">
              <a:rPr lang="en-US" altLang="en-US"/>
              <a:pPr>
                <a:defRPr/>
              </a:pPr>
              <a:t>‹#›</a:t>
            </a:fld>
            <a:endParaRPr lang="en-US" altLang="en-US"/>
          </a:p>
        </p:txBody>
      </p:sp>
    </p:spTree>
    <p:extLst>
      <p:ext uri="{BB962C8B-B14F-4D97-AF65-F5344CB8AC3E}">
        <p14:creationId xmlns:p14="http://schemas.microsoft.com/office/powerpoint/2010/main" val="538691462"/>
      </p:ext>
    </p:extLst>
  </p:cSld>
  <p:clrMapOvr>
    <a:masterClrMapping/>
  </p:clrMapOvr>
  <p:transition>
    <p:cover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20F79538-1483-7B44-B056-916D18AAB4A2}" type="slidenum">
              <a:rPr lang="en-US" altLang="en-US"/>
              <a:pPr/>
              <a:t>‹#›</a:t>
            </a:fld>
            <a:endParaRPr lang="en-US" altLang="en-US"/>
          </a:p>
        </p:txBody>
      </p:sp>
    </p:spTree>
    <p:extLst>
      <p:ext uri="{BB962C8B-B14F-4D97-AF65-F5344CB8AC3E}">
        <p14:creationId xmlns:p14="http://schemas.microsoft.com/office/powerpoint/2010/main" val="3486687570"/>
      </p:ext>
    </p:extLst>
  </p:cSld>
  <p:clrMapOvr>
    <a:masterClrMapping/>
  </p:clrMapOvr>
  <p:transition>
    <p:cover dir="ld"/>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EA0201-E7B7-4DAF-B4FF-024F6FC89C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EEC019-76BB-4874-994B-101D2A8E1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71608D-B363-4E28-B831-E9ED2DEFF13C}"/>
              </a:ext>
            </a:extLst>
          </p:cNvPr>
          <p:cNvSpPr>
            <a:spLocks noGrp="1" noChangeArrowheads="1"/>
          </p:cNvSpPr>
          <p:nvPr>
            <p:ph type="sldNum" sz="quarter" idx="12"/>
          </p:nvPr>
        </p:nvSpPr>
        <p:spPr>
          <a:ln/>
        </p:spPr>
        <p:txBody>
          <a:bodyPr/>
          <a:lstStyle>
            <a:lvl1pPr>
              <a:defRPr/>
            </a:lvl1pPr>
          </a:lstStyle>
          <a:p>
            <a:pPr>
              <a:defRPr/>
            </a:pPr>
            <a:fld id="{77B4A72D-8BD0-49D7-84A1-13FA0DC2E6BD}" type="slidenum">
              <a:rPr lang="en-US" altLang="en-US"/>
              <a:pPr>
                <a:defRPr/>
              </a:pPr>
              <a:t>‹#›</a:t>
            </a:fld>
            <a:endParaRPr lang="en-US" altLang="en-US"/>
          </a:p>
        </p:txBody>
      </p:sp>
    </p:spTree>
    <p:extLst>
      <p:ext uri="{BB962C8B-B14F-4D97-AF65-F5344CB8AC3E}">
        <p14:creationId xmlns:p14="http://schemas.microsoft.com/office/powerpoint/2010/main" val="2979010723"/>
      </p:ext>
    </p:extLst>
  </p:cSld>
  <p:clrMapOvr>
    <a:masterClrMapping/>
  </p:clrMapOvr>
  <p:transition>
    <p:cover dir="ld"/>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4E3DC7-ABD4-4730-8E40-3AA5B6E868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6FE705-111F-4396-A41D-725F44383B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D488CF-B270-4ABC-954C-BB60084500C3}"/>
              </a:ext>
            </a:extLst>
          </p:cNvPr>
          <p:cNvSpPr>
            <a:spLocks noGrp="1" noChangeArrowheads="1"/>
          </p:cNvSpPr>
          <p:nvPr>
            <p:ph type="sldNum" sz="quarter" idx="12"/>
          </p:nvPr>
        </p:nvSpPr>
        <p:spPr>
          <a:ln/>
        </p:spPr>
        <p:txBody>
          <a:bodyPr/>
          <a:lstStyle>
            <a:lvl1pPr>
              <a:defRPr/>
            </a:lvl1pPr>
          </a:lstStyle>
          <a:p>
            <a:pPr>
              <a:defRPr/>
            </a:pPr>
            <a:fld id="{C6BA8AEC-FA60-4AC7-8C81-057E0CC05A68}" type="slidenum">
              <a:rPr lang="en-US" altLang="en-US"/>
              <a:pPr>
                <a:defRPr/>
              </a:pPr>
              <a:t>‹#›</a:t>
            </a:fld>
            <a:endParaRPr lang="en-US" altLang="en-US"/>
          </a:p>
        </p:txBody>
      </p:sp>
    </p:spTree>
    <p:extLst>
      <p:ext uri="{BB962C8B-B14F-4D97-AF65-F5344CB8AC3E}">
        <p14:creationId xmlns:p14="http://schemas.microsoft.com/office/powerpoint/2010/main" val="52052762"/>
      </p:ext>
    </p:extLst>
  </p:cSld>
  <p:clrMapOvr>
    <a:masterClrMapping/>
  </p:clrMapOvr>
  <p:transition>
    <p:cover dir="l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20F9CB-7D67-4187-B6A8-455A19C850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0FBB27-9CE4-4F5D-A7F5-5DDDFB5CF6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453384-56A4-4305-983C-2D46D43B6CAD}"/>
              </a:ext>
            </a:extLst>
          </p:cNvPr>
          <p:cNvSpPr>
            <a:spLocks noGrp="1" noChangeArrowheads="1"/>
          </p:cNvSpPr>
          <p:nvPr>
            <p:ph type="sldNum" sz="quarter" idx="12"/>
          </p:nvPr>
        </p:nvSpPr>
        <p:spPr>
          <a:ln/>
        </p:spPr>
        <p:txBody>
          <a:bodyPr/>
          <a:lstStyle>
            <a:lvl1pPr>
              <a:defRPr/>
            </a:lvl1pPr>
          </a:lstStyle>
          <a:p>
            <a:pPr>
              <a:defRPr/>
            </a:pPr>
            <a:fld id="{AEC356AD-779B-4BD6-8D90-51B3CA531CBD}" type="slidenum">
              <a:rPr lang="en-US" altLang="en-US"/>
              <a:pPr>
                <a:defRPr/>
              </a:pPr>
              <a:t>‹#›</a:t>
            </a:fld>
            <a:endParaRPr lang="en-US" altLang="en-US"/>
          </a:p>
        </p:txBody>
      </p:sp>
    </p:spTree>
    <p:extLst>
      <p:ext uri="{BB962C8B-B14F-4D97-AF65-F5344CB8AC3E}">
        <p14:creationId xmlns:p14="http://schemas.microsoft.com/office/powerpoint/2010/main" val="2248481756"/>
      </p:ext>
    </p:extLst>
  </p:cSld>
  <p:clrMapOvr>
    <a:masterClrMapping/>
  </p:clrMapOvr>
  <p:transition>
    <p:cover dir="ld"/>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FA779D5-F57F-436C-9C52-D32326CBFED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285AD8C-D9AF-4A3D-84A0-ED1E50F28B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37E44E0-455C-474D-8C29-513EA6A5A87D}"/>
              </a:ext>
            </a:extLst>
          </p:cNvPr>
          <p:cNvSpPr>
            <a:spLocks noGrp="1" noChangeArrowheads="1"/>
          </p:cNvSpPr>
          <p:nvPr>
            <p:ph type="sldNum" sz="quarter" idx="12"/>
          </p:nvPr>
        </p:nvSpPr>
        <p:spPr>
          <a:ln/>
        </p:spPr>
        <p:txBody>
          <a:bodyPr/>
          <a:lstStyle>
            <a:lvl1pPr>
              <a:defRPr/>
            </a:lvl1pPr>
          </a:lstStyle>
          <a:p>
            <a:pPr>
              <a:defRPr/>
            </a:pPr>
            <a:fld id="{550F4216-6C86-4516-942D-114253D1E004}" type="slidenum">
              <a:rPr lang="en-US" altLang="en-US"/>
              <a:pPr>
                <a:defRPr/>
              </a:pPr>
              <a:t>‹#›</a:t>
            </a:fld>
            <a:endParaRPr lang="en-US" altLang="en-US"/>
          </a:p>
        </p:txBody>
      </p:sp>
    </p:spTree>
    <p:extLst>
      <p:ext uri="{BB962C8B-B14F-4D97-AF65-F5344CB8AC3E}">
        <p14:creationId xmlns:p14="http://schemas.microsoft.com/office/powerpoint/2010/main" val="568201071"/>
      </p:ext>
    </p:extLst>
  </p:cSld>
  <p:clrMapOvr>
    <a:masterClrMapping/>
  </p:clrMapOvr>
  <p:transition>
    <p:cover dir="ld"/>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0044" y="2854325"/>
            <a:ext cx="7499504" cy="1397000"/>
          </a:xfrm>
        </p:spPr>
        <p:txBody>
          <a:bodyPr lIns="0" tIns="0" rIns="0" bIns="0" anchor="b" anchorCtr="0">
            <a:noAutofit/>
          </a:bodyPr>
          <a:lstStyle>
            <a:lvl1pPr algn="l">
              <a:lnSpc>
                <a:spcPct val="80000"/>
              </a:lnSpc>
              <a:defRPr sz="45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730044" y="4257675"/>
            <a:ext cx="7501145" cy="685800"/>
          </a:xfrm>
        </p:spPr>
        <p:txBody>
          <a:bodyPr lIns="0" tIns="45720" rIns="0">
            <a:noAutofit/>
          </a:bodyPr>
          <a:lstStyle>
            <a:lvl1pPr marL="0" indent="0" algn="l">
              <a:lnSpc>
                <a:spcPct val="80000"/>
              </a:lnSpc>
              <a:spcBef>
                <a:spcPts val="0"/>
              </a:spcBef>
              <a:buNone/>
              <a:defRPr sz="1800" b="0" cap="all" baseline="0">
                <a:solidFill>
                  <a:schemeClr val="accent1"/>
                </a:solidFill>
              </a:defRPr>
            </a:lvl1pPr>
            <a:lvl2pPr marL="342931" indent="0" algn="ctr">
              <a:buNone/>
              <a:defRPr>
                <a:solidFill>
                  <a:schemeClr val="tx1">
                    <a:tint val="75000"/>
                  </a:schemeClr>
                </a:solidFill>
              </a:defRPr>
            </a:lvl2pPr>
            <a:lvl3pPr marL="685863"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9"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p:nvSpPr>
        <p:spPr>
          <a:xfrm>
            <a:off x="730044" y="672465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Freeform 6"/>
          <p:cNvSpPr>
            <a:spLocks noChangeAspect="1" noEditPoints="1"/>
          </p:cNvSpPr>
          <p:nvPr/>
        </p:nvSpPr>
        <p:spPr bwMode="auto">
          <a:xfrm>
            <a:off x="406109" y="536575"/>
            <a:ext cx="628773"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36063204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0044" y="2854325"/>
            <a:ext cx="7499504" cy="1397000"/>
          </a:xfrm>
        </p:spPr>
        <p:txBody>
          <a:bodyPr lIns="0" tIns="0" rIns="0" bIns="0" anchor="b" anchorCtr="0">
            <a:noAutofit/>
          </a:bodyPr>
          <a:lstStyle>
            <a:lvl1pPr algn="l">
              <a:lnSpc>
                <a:spcPct val="80000"/>
              </a:lnSpc>
              <a:defRPr sz="45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729947" y="4257675"/>
            <a:ext cx="7501241" cy="685800"/>
          </a:xfrm>
        </p:spPr>
        <p:txBody>
          <a:bodyPr lIns="0" tIns="45720" rIns="0">
            <a:noAutofit/>
          </a:bodyPr>
          <a:lstStyle>
            <a:lvl1pPr marL="0" indent="0" algn="l">
              <a:lnSpc>
                <a:spcPct val="80000"/>
              </a:lnSpc>
              <a:spcBef>
                <a:spcPts val="0"/>
              </a:spcBef>
              <a:buNone/>
              <a:defRPr sz="1800" b="0" cap="all" baseline="0">
                <a:solidFill>
                  <a:schemeClr val="tx1"/>
                </a:solidFill>
              </a:defRPr>
            </a:lvl1pPr>
            <a:lvl2pPr marL="342931" indent="0" algn="ctr">
              <a:buNone/>
              <a:defRPr>
                <a:solidFill>
                  <a:schemeClr val="tx1">
                    <a:tint val="75000"/>
                  </a:schemeClr>
                </a:solidFill>
              </a:defRPr>
            </a:lvl2pPr>
            <a:lvl3pPr marL="685863"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9"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8" name="Freeform 6"/>
          <p:cNvSpPr>
            <a:spLocks noChangeAspect="1" noEditPoints="1"/>
          </p:cNvSpPr>
          <p:nvPr/>
        </p:nvSpPr>
        <p:spPr bwMode="auto">
          <a:xfrm>
            <a:off x="406109" y="536575"/>
            <a:ext cx="628773"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41530068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0042" y="2854325"/>
            <a:ext cx="4410843" cy="1397000"/>
          </a:xfrm>
        </p:spPr>
        <p:txBody>
          <a:bodyPr lIns="0" tIns="0" rIns="0" bIns="0" anchor="b" anchorCtr="0">
            <a:noAutofit/>
          </a:bodyPr>
          <a:lstStyle>
            <a:lvl1pPr algn="l">
              <a:lnSpc>
                <a:spcPct val="80000"/>
              </a:lnSpc>
              <a:defRPr sz="45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729946" y="4257675"/>
            <a:ext cx="4410843" cy="685800"/>
          </a:xfrm>
        </p:spPr>
        <p:txBody>
          <a:bodyPr lIns="0" tIns="45720" rIns="0">
            <a:noAutofit/>
          </a:bodyPr>
          <a:lstStyle>
            <a:lvl1pPr marL="0" indent="0" algn="l">
              <a:lnSpc>
                <a:spcPct val="80000"/>
              </a:lnSpc>
              <a:spcBef>
                <a:spcPts val="0"/>
              </a:spcBef>
              <a:buNone/>
              <a:defRPr sz="1800" b="0" cap="all" baseline="0">
                <a:solidFill>
                  <a:schemeClr val="accent1"/>
                </a:solidFill>
              </a:defRPr>
            </a:lvl1pPr>
            <a:lvl2pPr marL="342931" indent="0" algn="ctr">
              <a:buNone/>
              <a:defRPr>
                <a:solidFill>
                  <a:schemeClr val="tx1">
                    <a:tint val="75000"/>
                  </a:schemeClr>
                </a:solidFill>
              </a:defRPr>
            </a:lvl2pPr>
            <a:lvl3pPr marL="685863"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9"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8" name="Freeform 6"/>
          <p:cNvSpPr>
            <a:spLocks noChangeAspect="1" noEditPoints="1"/>
          </p:cNvSpPr>
          <p:nvPr/>
        </p:nvSpPr>
        <p:spPr bwMode="auto">
          <a:xfrm>
            <a:off x="406109" y="536575"/>
            <a:ext cx="628773"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 name="Picture Placeholder 6"/>
          <p:cNvSpPr>
            <a:spLocks noGrp="1"/>
          </p:cNvSpPr>
          <p:nvPr>
            <p:ph type="pic" sz="quarter" idx="12"/>
          </p:nvPr>
        </p:nvSpPr>
        <p:spPr>
          <a:xfrm>
            <a:off x="5419947" y="0"/>
            <a:ext cx="3724054" cy="6858000"/>
          </a:xfrm>
          <a:ln>
            <a:noFill/>
          </a:ln>
        </p:spPr>
        <p:txBody>
          <a:bodyPr/>
          <a:lstStyle>
            <a:lvl1pPr marL="0" indent="0">
              <a:buNone/>
              <a:defRPr/>
            </a:lvl1pPr>
          </a:lstStyle>
          <a:p>
            <a:r>
              <a:rPr lang="en-US"/>
              <a:t>Click icon to add picture</a:t>
            </a:r>
          </a:p>
        </p:txBody>
      </p:sp>
      <p:sp>
        <p:nvSpPr>
          <p:cNvPr id="10" name="Rectangle 9"/>
          <p:cNvSpPr/>
          <p:nvPr/>
        </p:nvSpPr>
        <p:spPr>
          <a:xfrm>
            <a:off x="730044" y="672465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233300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730044" y="1590674"/>
            <a:ext cx="7501145"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894890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trategy and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19" name="Text Placeholder 9"/>
          <p:cNvSpPr>
            <a:spLocks noGrp="1"/>
          </p:cNvSpPr>
          <p:nvPr>
            <p:ph type="body" sz="quarter" idx="13"/>
          </p:nvPr>
        </p:nvSpPr>
        <p:spPr>
          <a:xfrm>
            <a:off x="730045" y="5100217"/>
            <a:ext cx="1714946" cy="1244022"/>
          </a:xfrm>
        </p:spPr>
        <p:txBody>
          <a:bodyPr tIns="91440" bIns="45720"/>
          <a:lstStyle>
            <a:lvl1pPr marL="128588" indent="-128588">
              <a:spcBef>
                <a:spcPts val="450"/>
              </a:spcBef>
              <a:buFont typeface="Arial" panose="020B0604020202020204" pitchFamily="34" charset="0"/>
              <a:buChar char="•"/>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0" name="Text Placeholder 14"/>
          <p:cNvSpPr>
            <a:spLocks noGrp="1"/>
          </p:cNvSpPr>
          <p:nvPr>
            <p:ph type="body" sz="quarter" idx="17"/>
          </p:nvPr>
        </p:nvSpPr>
        <p:spPr>
          <a:xfrm>
            <a:off x="730045" y="4817742"/>
            <a:ext cx="1714946"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a:t>Click to edit Master text styles</a:t>
            </a:r>
          </a:p>
        </p:txBody>
      </p:sp>
      <p:sp>
        <p:nvSpPr>
          <p:cNvPr id="30" name="Content Placeholder 2"/>
          <p:cNvSpPr>
            <a:spLocks noGrp="1"/>
          </p:cNvSpPr>
          <p:nvPr>
            <p:ph idx="24"/>
          </p:nvPr>
        </p:nvSpPr>
        <p:spPr>
          <a:xfrm>
            <a:off x="730044" y="1866900"/>
            <a:ext cx="7501145" cy="552450"/>
          </a:xfrm>
        </p:spPr>
        <p:txBody>
          <a:bodyPr tIns="91440"/>
          <a:lstStyle>
            <a:lvl1pPr marL="0" indent="0">
              <a:spcBef>
                <a:spcPts val="0"/>
              </a:spcBef>
              <a:buNone/>
              <a:defRPr sz="1500"/>
            </a:lvl1pPr>
            <a:lvl2pPr>
              <a:defRPr sz="1500"/>
            </a:lvl2pPr>
            <a:lvl4pPr marL="1028700" indent="0">
              <a:buNone/>
              <a:defRPr/>
            </a:lvl4pPr>
          </a:lstStyle>
          <a:p>
            <a:pPr lvl="0"/>
            <a:r>
              <a:rPr lang="en-US"/>
              <a:t>Click to edit Master text styles</a:t>
            </a:r>
          </a:p>
          <a:p>
            <a:pPr lvl="1"/>
            <a:r>
              <a:rPr lang="en-US"/>
              <a:t>Second level</a:t>
            </a:r>
          </a:p>
        </p:txBody>
      </p:sp>
      <p:sp>
        <p:nvSpPr>
          <p:cNvPr id="31" name="Text Placeholder 14"/>
          <p:cNvSpPr>
            <a:spLocks noGrp="1"/>
          </p:cNvSpPr>
          <p:nvPr>
            <p:ph type="body" sz="quarter" idx="25"/>
          </p:nvPr>
        </p:nvSpPr>
        <p:spPr>
          <a:xfrm>
            <a:off x="730123" y="1597025"/>
            <a:ext cx="7503002"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a:t>Click to edit Master text styles</a:t>
            </a:r>
          </a:p>
        </p:txBody>
      </p:sp>
      <p:sp>
        <p:nvSpPr>
          <p:cNvPr id="32" name="Content Placeholder 2"/>
          <p:cNvSpPr>
            <a:spLocks noGrp="1"/>
          </p:cNvSpPr>
          <p:nvPr>
            <p:ph idx="26"/>
          </p:nvPr>
        </p:nvSpPr>
        <p:spPr>
          <a:xfrm>
            <a:off x="730044" y="3265999"/>
            <a:ext cx="7501145" cy="923925"/>
          </a:xfrm>
        </p:spPr>
        <p:txBody>
          <a:bodyPr tIns="91440"/>
          <a:lstStyle>
            <a:lvl1pPr marL="128588" indent="-128588">
              <a:spcBef>
                <a:spcPts val="450"/>
              </a:spcBef>
              <a:buFont typeface="Arial" panose="020B0604020202020204" pitchFamily="34" charset="0"/>
              <a:buChar char="•"/>
              <a:defRPr sz="1500"/>
            </a:lvl1pPr>
            <a:lvl2pPr>
              <a:spcBef>
                <a:spcPts val="450"/>
              </a:spcBef>
              <a:defRPr sz="1500"/>
            </a:lvl2pPr>
            <a:lvl3pPr>
              <a:spcBef>
                <a:spcPts val="450"/>
              </a:spcBef>
              <a:defRPr sz="1500"/>
            </a:lvl3pPr>
            <a:lvl4pPr marL="1028700" indent="0">
              <a:buNone/>
              <a:defRPr/>
            </a:lvl4pPr>
          </a:lstStyle>
          <a:p>
            <a:pPr lvl="0"/>
            <a:r>
              <a:rPr lang="en-US"/>
              <a:t>Click to edit Master text styles</a:t>
            </a:r>
          </a:p>
          <a:p>
            <a:pPr lvl="1"/>
            <a:r>
              <a:rPr lang="en-US"/>
              <a:t>Second level</a:t>
            </a:r>
          </a:p>
          <a:p>
            <a:pPr lvl="2"/>
            <a:r>
              <a:rPr lang="en-US"/>
              <a:t>Third level</a:t>
            </a:r>
          </a:p>
        </p:txBody>
      </p:sp>
      <p:sp>
        <p:nvSpPr>
          <p:cNvPr id="33" name="Text Placeholder 14"/>
          <p:cNvSpPr>
            <a:spLocks noGrp="1"/>
          </p:cNvSpPr>
          <p:nvPr>
            <p:ph type="body" sz="quarter" idx="27"/>
          </p:nvPr>
        </p:nvSpPr>
        <p:spPr>
          <a:xfrm>
            <a:off x="730123" y="2993244"/>
            <a:ext cx="7503002"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a:t>Click to edit Master text styles</a:t>
            </a:r>
          </a:p>
        </p:txBody>
      </p:sp>
      <p:sp>
        <p:nvSpPr>
          <p:cNvPr id="18" name="Rectangle 17"/>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Text Placeholder 9">
            <a:extLst>
              <a:ext uri="{FF2B5EF4-FFF2-40B4-BE49-F238E27FC236}">
                <a16:creationId xmlns:a16="http://schemas.microsoft.com/office/drawing/2014/main" id="{FCC8D01A-387E-4280-BAC9-38B7E85D8FA3}"/>
              </a:ext>
            </a:extLst>
          </p:cNvPr>
          <p:cNvSpPr>
            <a:spLocks noGrp="1"/>
          </p:cNvSpPr>
          <p:nvPr>
            <p:ph type="body" sz="quarter" idx="31"/>
          </p:nvPr>
        </p:nvSpPr>
        <p:spPr>
          <a:xfrm>
            <a:off x="2660686" y="5100217"/>
            <a:ext cx="1714946" cy="1244022"/>
          </a:xfrm>
        </p:spPr>
        <p:txBody>
          <a:bodyPr tIns="91440" bIns="45720"/>
          <a:lstStyle>
            <a:lvl1pPr marL="128588" indent="-128588">
              <a:spcBef>
                <a:spcPts val="450"/>
              </a:spcBef>
              <a:buFont typeface="Arial" panose="020B0604020202020204" pitchFamily="34" charset="0"/>
              <a:buChar char="•"/>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0" name="Text Placeholder 14">
            <a:extLst>
              <a:ext uri="{FF2B5EF4-FFF2-40B4-BE49-F238E27FC236}">
                <a16:creationId xmlns:a16="http://schemas.microsoft.com/office/drawing/2014/main" id="{F7757D34-B5B7-47AD-AE62-7CA370616FC6}"/>
              </a:ext>
            </a:extLst>
          </p:cNvPr>
          <p:cNvSpPr>
            <a:spLocks noGrp="1"/>
          </p:cNvSpPr>
          <p:nvPr>
            <p:ph type="body" sz="quarter" idx="32"/>
          </p:nvPr>
        </p:nvSpPr>
        <p:spPr>
          <a:xfrm>
            <a:off x="2660686" y="4817742"/>
            <a:ext cx="1714946"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a:t>Click to edit Master text styles</a:t>
            </a:r>
          </a:p>
        </p:txBody>
      </p:sp>
      <p:sp>
        <p:nvSpPr>
          <p:cNvPr id="41" name="Text Placeholder 9">
            <a:extLst>
              <a:ext uri="{FF2B5EF4-FFF2-40B4-BE49-F238E27FC236}">
                <a16:creationId xmlns:a16="http://schemas.microsoft.com/office/drawing/2014/main" id="{88BF64C8-02FA-4776-8DE9-948D42CD3845}"/>
              </a:ext>
            </a:extLst>
          </p:cNvPr>
          <p:cNvSpPr>
            <a:spLocks noGrp="1"/>
          </p:cNvSpPr>
          <p:nvPr>
            <p:ph type="body" sz="quarter" idx="33"/>
          </p:nvPr>
        </p:nvSpPr>
        <p:spPr>
          <a:xfrm>
            <a:off x="4591326" y="5100217"/>
            <a:ext cx="1714946" cy="1244022"/>
          </a:xfrm>
        </p:spPr>
        <p:txBody>
          <a:bodyPr tIns="91440" bIns="45720"/>
          <a:lstStyle>
            <a:lvl1pPr marL="128588" indent="-128588">
              <a:spcBef>
                <a:spcPts val="450"/>
              </a:spcBef>
              <a:buFont typeface="Arial" panose="020B0604020202020204" pitchFamily="34" charset="0"/>
              <a:buChar char="•"/>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2" name="Text Placeholder 14">
            <a:extLst>
              <a:ext uri="{FF2B5EF4-FFF2-40B4-BE49-F238E27FC236}">
                <a16:creationId xmlns:a16="http://schemas.microsoft.com/office/drawing/2014/main" id="{4F53157F-C018-4A4C-82A0-9761BBAC5B28}"/>
              </a:ext>
            </a:extLst>
          </p:cNvPr>
          <p:cNvSpPr>
            <a:spLocks noGrp="1"/>
          </p:cNvSpPr>
          <p:nvPr>
            <p:ph type="body" sz="quarter" idx="34"/>
          </p:nvPr>
        </p:nvSpPr>
        <p:spPr>
          <a:xfrm>
            <a:off x="4591326" y="4817742"/>
            <a:ext cx="1714946"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a:t>Click to edit Master text styles</a:t>
            </a:r>
          </a:p>
        </p:txBody>
      </p:sp>
      <p:sp>
        <p:nvSpPr>
          <p:cNvPr id="43" name="Text Placeholder 9">
            <a:extLst>
              <a:ext uri="{FF2B5EF4-FFF2-40B4-BE49-F238E27FC236}">
                <a16:creationId xmlns:a16="http://schemas.microsoft.com/office/drawing/2014/main" id="{BE2011B3-D7FA-47F6-B7B0-F9FE6EA46C14}"/>
              </a:ext>
            </a:extLst>
          </p:cNvPr>
          <p:cNvSpPr>
            <a:spLocks noGrp="1"/>
          </p:cNvSpPr>
          <p:nvPr>
            <p:ph type="body" sz="quarter" idx="35"/>
          </p:nvPr>
        </p:nvSpPr>
        <p:spPr>
          <a:xfrm>
            <a:off x="6514895" y="5100217"/>
            <a:ext cx="1714946" cy="1244022"/>
          </a:xfrm>
        </p:spPr>
        <p:txBody>
          <a:bodyPr tIns="91440" bIns="45720"/>
          <a:lstStyle>
            <a:lvl1pPr marL="128588" indent="-128588">
              <a:spcBef>
                <a:spcPts val="450"/>
              </a:spcBef>
              <a:buFont typeface="Arial" panose="020B0604020202020204" pitchFamily="34" charset="0"/>
              <a:buChar char="•"/>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4" name="Text Placeholder 14">
            <a:extLst>
              <a:ext uri="{FF2B5EF4-FFF2-40B4-BE49-F238E27FC236}">
                <a16:creationId xmlns:a16="http://schemas.microsoft.com/office/drawing/2014/main" id="{DBAA90D9-8B22-4EB3-AB4B-DA12D85F0CC1}"/>
              </a:ext>
            </a:extLst>
          </p:cNvPr>
          <p:cNvSpPr>
            <a:spLocks noGrp="1"/>
          </p:cNvSpPr>
          <p:nvPr>
            <p:ph type="body" sz="quarter" idx="36"/>
          </p:nvPr>
        </p:nvSpPr>
        <p:spPr>
          <a:xfrm>
            <a:off x="6514895" y="4817742"/>
            <a:ext cx="1714946"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a:t>Click to edit Master text styles</a:t>
            </a:r>
          </a:p>
        </p:txBody>
      </p:sp>
    </p:spTree>
    <p:extLst>
      <p:ext uri="{BB962C8B-B14F-4D97-AF65-F5344CB8AC3E}">
        <p14:creationId xmlns:p14="http://schemas.microsoft.com/office/powerpoint/2010/main" val="12592850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Learning objective black_gray_bulleted text">
    <p:spTree>
      <p:nvGrpSpPr>
        <p:cNvPr id="1" name=""/>
        <p:cNvGrpSpPr/>
        <p:nvPr/>
      </p:nvGrpSpPr>
      <p:grpSpPr>
        <a:xfrm>
          <a:off x="0" y="0"/>
          <a:ext cx="0" cy="0"/>
          <a:chOff x="0" y="0"/>
          <a:chExt cx="0" cy="0"/>
        </a:xfrm>
      </p:grpSpPr>
      <p:sp>
        <p:nvSpPr>
          <p:cNvPr id="6" name="Rectangle 5"/>
          <p:cNvSpPr/>
          <p:nvPr/>
        </p:nvSpPr>
        <p:spPr>
          <a:xfrm>
            <a:off x="3313182" y="0"/>
            <a:ext cx="5830819"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730044" y="2366171"/>
            <a:ext cx="2299696"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7" name="Rectangle 6"/>
          <p:cNvSpPr/>
          <p:nvPr/>
        </p:nvSpPr>
        <p:spPr>
          <a:xfrm rot="16200000">
            <a:off x="-1641620" y="3378982"/>
            <a:ext cx="3383280" cy="100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5" name="Content Placeholder 3"/>
          <p:cNvSpPr>
            <a:spLocks noGrp="1"/>
          </p:cNvSpPr>
          <p:nvPr>
            <p:ph sz="half" idx="13"/>
          </p:nvPr>
        </p:nvSpPr>
        <p:spPr>
          <a:xfrm>
            <a:off x="3744300" y="1597026"/>
            <a:ext cx="5010265" cy="3663950"/>
          </a:xfrm>
        </p:spPr>
        <p:txBody>
          <a:bodyPr vert="horz" lIns="0" tIns="0" rIns="0" bIns="0" rtlCol="0" anchor="ctr" anchorCtr="0">
            <a:noAutofit/>
          </a:bodyPr>
          <a:lstStyle>
            <a:lvl1pPr marL="130969" indent="-130969">
              <a:lnSpc>
                <a:spcPct val="125000"/>
              </a:lnSpc>
              <a:buFont typeface="Arial" panose="020B0604020202020204" pitchFamily="34" charset="0"/>
              <a:buChar char="•"/>
              <a:defRPr lang="en-US" sz="1800" dirty="0" smtClean="0">
                <a:solidFill>
                  <a:schemeClr val="tx1"/>
                </a:solidFill>
              </a:defRPr>
            </a:lvl1pPr>
            <a:lvl2pPr marL="342900" indent="0">
              <a:buClr>
                <a:schemeClr val="tx1"/>
              </a:buClr>
              <a:buNone/>
              <a:defRPr lang="en-US" sz="1650" dirty="0" smtClean="0"/>
            </a:lvl2pPr>
            <a:lvl3pPr marL="685800" indent="0">
              <a:buClr>
                <a:schemeClr val="tx1"/>
              </a:buClr>
              <a:buNone/>
              <a:defRPr lang="en-US" sz="1650" dirty="0" smtClean="0"/>
            </a:lvl3pPr>
            <a:lvl4pPr marL="1028700" indent="0">
              <a:buClr>
                <a:schemeClr val="tx1"/>
              </a:buClr>
              <a:buNone/>
              <a:defRPr lang="en-US" sz="1650" dirty="0" smtClean="0"/>
            </a:lvl4pPr>
            <a:lvl5pPr marL="1371600" indent="0">
              <a:buClr>
                <a:schemeClr val="tx1"/>
              </a:buClr>
              <a:buNone/>
              <a:defRPr lang="en-US" sz="1650" dirty="0"/>
            </a:lvl5pPr>
          </a:lstStyle>
          <a:p>
            <a:pPr lvl="0"/>
            <a:r>
              <a:rPr lang="en-US"/>
              <a:t>Click to edit Master text styles</a:t>
            </a:r>
          </a:p>
        </p:txBody>
      </p:sp>
      <p:sp>
        <p:nvSpPr>
          <p:cNvPr id="10" name="TextBox 9"/>
          <p:cNvSpPr txBox="1"/>
          <p:nvPr/>
        </p:nvSpPr>
        <p:spPr>
          <a:xfrm>
            <a:off x="6316720" y="6657949"/>
            <a:ext cx="2827281" cy="200053"/>
          </a:xfrm>
          <a:prstGeom prst="rect">
            <a:avLst/>
          </a:prstGeom>
        </p:spPr>
        <p:txBody>
          <a:bodyPr vert="horz" lIns="68586" tIns="34293" rIns="68586" bIns="34293" rtlCol="0" anchor="ctr">
            <a:noAutofit/>
          </a:bodyPr>
          <a:lstStyle>
            <a:defPPr>
              <a:defRPr lang="en-US"/>
            </a:defPPr>
            <a:lvl1pPr algn="r">
              <a:defRPr sz="1200">
                <a:solidFill>
                  <a:schemeClr val="tx1">
                    <a:tint val="75000"/>
                  </a:schemeClr>
                </a:solidFill>
              </a:defRPr>
            </a:lvl1pPr>
          </a:lstStyle>
          <a:p>
            <a:pPr lvl="0"/>
            <a:r>
              <a:rPr lang="en-US" sz="525" dirty="0">
                <a:solidFill>
                  <a:schemeClr val="tx1">
                    <a:lumMod val="50000"/>
                    <a:lumOff val="50000"/>
                  </a:schemeClr>
                </a:solidFill>
              </a:rPr>
              <a:t>©2021 Mayo Foundation for Medical Education and Research  |  slide-</a:t>
            </a:r>
            <a:fld id="{D445C29B-035B-48ED-941F-A66A11A8A322}" type="slidenum">
              <a:rPr lang="en-US" sz="525" smtClean="0">
                <a:solidFill>
                  <a:schemeClr val="tx1">
                    <a:lumMod val="50000"/>
                    <a:lumOff val="50000"/>
                  </a:schemeClr>
                </a:solidFill>
              </a:rPr>
              <a:pPr lvl="0"/>
              <a:t>‹#›</a:t>
            </a:fld>
            <a:endParaRPr lang="en-US" sz="525" dirty="0">
              <a:solidFill>
                <a:schemeClr val="tx1">
                  <a:lumMod val="50000"/>
                  <a:lumOff val="50000"/>
                </a:schemeClr>
              </a:solidFill>
            </a:endParaRPr>
          </a:p>
        </p:txBody>
      </p:sp>
    </p:spTree>
    <p:extLst>
      <p:ext uri="{BB962C8B-B14F-4D97-AF65-F5344CB8AC3E}">
        <p14:creationId xmlns:p14="http://schemas.microsoft.com/office/powerpoint/2010/main" val="2978282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4108A745-01F3-DD48-83DE-4DAD7D85997A}" type="slidenum">
              <a:rPr lang="en-US" altLang="en-US"/>
              <a:pPr/>
              <a:t>‹#›</a:t>
            </a:fld>
            <a:endParaRPr lang="en-US" altLang="en-US"/>
          </a:p>
        </p:txBody>
      </p:sp>
    </p:spTree>
    <p:extLst>
      <p:ext uri="{BB962C8B-B14F-4D97-AF65-F5344CB8AC3E}">
        <p14:creationId xmlns:p14="http://schemas.microsoft.com/office/powerpoint/2010/main" val="2191414527"/>
      </p:ext>
    </p:extLst>
  </p:cSld>
  <p:clrMapOvr>
    <a:masterClrMapping/>
  </p:clrMapOvr>
  <p:transition>
    <p:cover dir="ld"/>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3744301" y="0"/>
            <a:ext cx="53997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730044" y="2366171"/>
            <a:ext cx="2742723" cy="2125663"/>
          </a:xfrm>
        </p:spPr>
        <p:txBody>
          <a:bodyPr tIns="0" bIns="0" anchor="ctr" anchorCtr="0"/>
          <a:lstStyle>
            <a:lvl1pPr>
              <a:defRPr sz="24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0" name="Text Placeholder 9"/>
          <p:cNvSpPr>
            <a:spLocks noGrp="1"/>
          </p:cNvSpPr>
          <p:nvPr>
            <p:ph type="body" sz="quarter" idx="13"/>
          </p:nvPr>
        </p:nvSpPr>
        <p:spPr>
          <a:xfrm>
            <a:off x="730044" y="4838700"/>
            <a:ext cx="2749869" cy="127635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9" name="Rectangle 8"/>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575777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_Black_blue border">
    <p:spTree>
      <p:nvGrpSpPr>
        <p:cNvPr id="1" name=""/>
        <p:cNvGrpSpPr/>
        <p:nvPr/>
      </p:nvGrpSpPr>
      <p:grpSpPr>
        <a:xfrm>
          <a:off x="0" y="0"/>
          <a:ext cx="0" cy="0"/>
          <a:chOff x="0" y="0"/>
          <a:chExt cx="0" cy="0"/>
        </a:xfrm>
      </p:grpSpPr>
      <p:sp>
        <p:nvSpPr>
          <p:cNvPr id="7" name="Rectangle 6"/>
          <p:cNvSpPr/>
          <p:nvPr/>
        </p:nvSpPr>
        <p:spPr>
          <a:xfrm>
            <a:off x="0" y="0"/>
            <a:ext cx="4575478"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4568523" y="0"/>
            <a:ext cx="457547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406109" y="536577"/>
            <a:ext cx="8346074"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730045" y="1077916"/>
            <a:ext cx="7507655" cy="587375"/>
          </a:xfrm>
        </p:spPr>
        <p:txBody>
          <a:bodyPr/>
          <a:lstStyle>
            <a:lvl1pPr>
              <a:defRPr baseline="0">
                <a:solidFill>
                  <a:schemeClr val="tx1"/>
                </a:solidFill>
              </a:defRPr>
            </a:lvl1pPr>
          </a:lstStyle>
          <a:p>
            <a:r>
              <a:rPr lang="en-US" dirty="0"/>
              <a:t>CLICK TO EDIT TITLE STYLE</a:t>
            </a:r>
          </a:p>
        </p:txBody>
      </p:sp>
      <p:sp>
        <p:nvSpPr>
          <p:cNvPr id="3" name="Content Placeholder 2"/>
          <p:cNvSpPr>
            <a:spLocks noGrp="1"/>
          </p:cNvSpPr>
          <p:nvPr>
            <p:ph idx="1"/>
          </p:nvPr>
        </p:nvSpPr>
        <p:spPr>
          <a:xfrm>
            <a:off x="730045" y="2132013"/>
            <a:ext cx="7507655"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6C6160B3-B013-4A4B-9046-2DAD8D0E60AB}" type="datetimeFigureOut">
              <a:rPr lang="en-US" smtClean="0"/>
              <a:t>7/18/2025</a:t>
            </a:fld>
            <a:endParaRPr lang="en-US"/>
          </a:p>
        </p:txBody>
      </p:sp>
      <p:sp>
        <p:nvSpPr>
          <p:cNvPr id="12" name="Footer Placeholder 4"/>
          <p:cNvSpPr>
            <a:spLocks noGrp="1"/>
          </p:cNvSpPr>
          <p:nvPr>
            <p:ph type="ftr" sz="quarter" idx="3"/>
          </p:nvPr>
        </p:nvSpPr>
        <p:spPr>
          <a:xfrm>
            <a:off x="1676401" y="6135688"/>
            <a:ext cx="6553200" cy="365760"/>
          </a:xfrm>
          <a:prstGeom prst="rect">
            <a:avLst/>
          </a:prstGeom>
        </p:spPr>
        <p:txBody>
          <a:bodyPr vert="horz" lIns="0" tIns="45724" rIns="0" bIns="0" rtlCol="0" anchor="t" anchorCtr="0"/>
          <a:lstStyle>
            <a:lvl1pPr algn="r">
              <a:lnSpc>
                <a:spcPct val="90000"/>
              </a:lnSpc>
              <a:defRPr sz="900">
                <a:solidFill>
                  <a:schemeClr val="tx1">
                    <a:lumMod val="50000"/>
                    <a:lumOff val="50000"/>
                  </a:schemeClr>
                </a:solidFill>
              </a:defRPr>
            </a:lvl1pPr>
          </a:lstStyle>
          <a:p>
            <a:endParaRPr lang="en-US"/>
          </a:p>
        </p:txBody>
      </p:sp>
      <p:sp>
        <p:nvSpPr>
          <p:cNvPr id="14" name="Rectangle 13"/>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p:cNvSpPr txBox="1"/>
          <p:nvPr/>
        </p:nvSpPr>
        <p:spPr>
          <a:xfrm>
            <a:off x="6316720" y="6657949"/>
            <a:ext cx="2827281" cy="200053"/>
          </a:xfrm>
          <a:prstGeom prst="rect">
            <a:avLst/>
          </a:prstGeom>
        </p:spPr>
        <p:txBody>
          <a:bodyPr vert="horz" lIns="68586" tIns="34293" rIns="68586" bIns="34293" rtlCol="0" anchor="ctr">
            <a:noAutofit/>
          </a:bodyPr>
          <a:lstStyle>
            <a:defPPr>
              <a:defRPr lang="en-US"/>
            </a:defPPr>
            <a:lvl1pPr algn="r">
              <a:defRPr sz="1200">
                <a:solidFill>
                  <a:schemeClr val="tx1">
                    <a:tint val="75000"/>
                  </a:schemeClr>
                </a:solidFill>
              </a:defRPr>
            </a:lvl1pPr>
          </a:lstStyle>
          <a:p>
            <a:pPr lvl="0"/>
            <a:r>
              <a:rPr lang="en-US" sz="525" dirty="0">
                <a:solidFill>
                  <a:schemeClr val="bg2"/>
                </a:solidFill>
              </a:rPr>
              <a:t>©2021 Mayo Foundation for Medical Education and Research  |  slide-</a:t>
            </a:r>
            <a:fld id="{D445C29B-035B-48ED-941F-A66A11A8A322}" type="slidenum">
              <a:rPr lang="en-US" sz="525" smtClean="0">
                <a:solidFill>
                  <a:schemeClr val="bg2"/>
                </a:solidFill>
              </a:rPr>
              <a:pPr lvl="0"/>
              <a:t>‹#›</a:t>
            </a:fld>
            <a:endParaRPr lang="en-US" sz="525" dirty="0">
              <a:solidFill>
                <a:schemeClr val="bg2"/>
              </a:solidFill>
            </a:endParaRPr>
          </a:p>
        </p:txBody>
      </p:sp>
    </p:spTree>
    <p:extLst>
      <p:ext uri="{BB962C8B-B14F-4D97-AF65-F5344CB8AC3E}">
        <p14:creationId xmlns:p14="http://schemas.microsoft.com/office/powerpoint/2010/main" val="3243166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Blue_black border">
    <p:spTree>
      <p:nvGrpSpPr>
        <p:cNvPr id="1" name=""/>
        <p:cNvGrpSpPr/>
        <p:nvPr/>
      </p:nvGrpSpPr>
      <p:grpSpPr>
        <a:xfrm>
          <a:off x="0" y="0"/>
          <a:ext cx="0" cy="0"/>
          <a:chOff x="0" y="0"/>
          <a:chExt cx="0" cy="0"/>
        </a:xfrm>
      </p:grpSpPr>
      <p:sp>
        <p:nvSpPr>
          <p:cNvPr id="7" name="Rectangle 6"/>
          <p:cNvSpPr/>
          <p:nvPr/>
        </p:nvSpPr>
        <p:spPr>
          <a:xfrm>
            <a:off x="0" y="0"/>
            <a:ext cx="457547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Rectangle 7"/>
          <p:cNvSpPr/>
          <p:nvPr/>
        </p:nvSpPr>
        <p:spPr>
          <a:xfrm>
            <a:off x="4568523" y="0"/>
            <a:ext cx="457547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10" name="Rectangle 9"/>
          <p:cNvSpPr/>
          <p:nvPr/>
        </p:nvSpPr>
        <p:spPr>
          <a:xfrm>
            <a:off x="406109" y="536577"/>
            <a:ext cx="8346074"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 name="Title 1"/>
          <p:cNvSpPr>
            <a:spLocks noGrp="1"/>
          </p:cNvSpPr>
          <p:nvPr>
            <p:ph type="title" hasCustomPrompt="1"/>
          </p:nvPr>
        </p:nvSpPr>
        <p:spPr>
          <a:xfrm>
            <a:off x="730045" y="1077916"/>
            <a:ext cx="7507655" cy="587375"/>
          </a:xfrm>
        </p:spPr>
        <p:txBody>
          <a:bodyPr/>
          <a:lstStyle>
            <a:lvl1pPr>
              <a:defRPr>
                <a:solidFill>
                  <a:schemeClr val="tx1"/>
                </a:solidFill>
              </a:defRPr>
            </a:lvl1pPr>
          </a:lstStyle>
          <a:p>
            <a:r>
              <a:rPr lang="en-US" dirty="0"/>
              <a:t>CLICK TO EDIT TITLE STYLE</a:t>
            </a:r>
          </a:p>
        </p:txBody>
      </p:sp>
      <p:sp>
        <p:nvSpPr>
          <p:cNvPr id="3" name="Content Placeholder 2"/>
          <p:cNvSpPr>
            <a:spLocks noGrp="1"/>
          </p:cNvSpPr>
          <p:nvPr>
            <p:ph idx="1"/>
          </p:nvPr>
        </p:nvSpPr>
        <p:spPr>
          <a:xfrm>
            <a:off x="730045" y="2132013"/>
            <a:ext cx="7507655"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12" name="Footer Placeholder 4"/>
          <p:cNvSpPr>
            <a:spLocks noGrp="1"/>
          </p:cNvSpPr>
          <p:nvPr>
            <p:ph type="ftr" sz="quarter" idx="3"/>
          </p:nvPr>
        </p:nvSpPr>
        <p:spPr>
          <a:xfrm>
            <a:off x="1676401" y="6135688"/>
            <a:ext cx="6553200" cy="365760"/>
          </a:xfrm>
          <a:prstGeom prst="rect">
            <a:avLst/>
          </a:prstGeom>
        </p:spPr>
        <p:txBody>
          <a:bodyPr vert="horz" lIns="0" tIns="45724" rIns="0" bIns="0" rtlCol="0" anchor="t" anchorCtr="0"/>
          <a:lstStyle>
            <a:lvl1pPr algn="r">
              <a:lnSpc>
                <a:spcPct val="90000"/>
              </a:lnSpc>
              <a:defRPr sz="900">
                <a:solidFill>
                  <a:schemeClr val="tx1">
                    <a:lumMod val="50000"/>
                    <a:lumOff val="50000"/>
                  </a:schemeClr>
                </a:solidFill>
              </a:defRPr>
            </a:lvl1pPr>
          </a:lstStyle>
          <a:p>
            <a:endParaRPr lang="en-US"/>
          </a:p>
        </p:txBody>
      </p:sp>
      <p:sp>
        <p:nvSpPr>
          <p:cNvPr id="14" name="Rectangle 13"/>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p:cNvSpPr txBox="1"/>
          <p:nvPr/>
        </p:nvSpPr>
        <p:spPr>
          <a:xfrm>
            <a:off x="6316720" y="6657949"/>
            <a:ext cx="2827281" cy="200053"/>
          </a:xfrm>
          <a:prstGeom prst="rect">
            <a:avLst/>
          </a:prstGeom>
        </p:spPr>
        <p:txBody>
          <a:bodyPr vert="horz" lIns="68586" tIns="34293" rIns="68586" bIns="34293" rtlCol="0" anchor="ctr">
            <a:noAutofit/>
          </a:bodyPr>
          <a:lstStyle>
            <a:defPPr>
              <a:defRPr lang="en-US"/>
            </a:defPPr>
            <a:lvl1pPr algn="r">
              <a:defRPr sz="1200">
                <a:solidFill>
                  <a:schemeClr val="tx1">
                    <a:tint val="75000"/>
                  </a:schemeClr>
                </a:solidFill>
              </a:defRPr>
            </a:lvl1pPr>
          </a:lstStyle>
          <a:p>
            <a:pPr lvl="0"/>
            <a:r>
              <a:rPr lang="en-US" sz="525" dirty="0">
                <a:solidFill>
                  <a:schemeClr val="bg2"/>
                </a:solidFill>
              </a:rPr>
              <a:t>©2021 Mayo Foundation for Medical Education and Research  |  slide-</a:t>
            </a:r>
            <a:fld id="{D445C29B-035B-48ED-941F-A66A11A8A322}" type="slidenum">
              <a:rPr lang="en-US" sz="525" smtClean="0">
                <a:solidFill>
                  <a:schemeClr val="bg2"/>
                </a:solidFill>
              </a:rPr>
              <a:pPr lvl="0"/>
              <a:t>‹#›</a:t>
            </a:fld>
            <a:endParaRPr lang="en-US" sz="525" dirty="0">
              <a:solidFill>
                <a:schemeClr val="bg2"/>
              </a:solidFill>
            </a:endParaRPr>
          </a:p>
        </p:txBody>
      </p:sp>
    </p:spTree>
    <p:extLst>
      <p:ext uri="{BB962C8B-B14F-4D97-AF65-F5344CB8AC3E}">
        <p14:creationId xmlns:p14="http://schemas.microsoft.com/office/powerpoint/2010/main" val="12337108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50/50 Text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0045" y="536577"/>
            <a:ext cx="3581141"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730045" y="1984375"/>
            <a:ext cx="3581141"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7" name="Content Placeholder 7"/>
          <p:cNvSpPr>
            <a:spLocks noGrp="1"/>
          </p:cNvSpPr>
          <p:nvPr>
            <p:ph sz="quarter" idx="12"/>
          </p:nvPr>
        </p:nvSpPr>
        <p:spPr>
          <a:xfrm>
            <a:off x="4572001" y="0"/>
            <a:ext cx="4571999"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8" name="Rectangle 7"/>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0A6C0268-0D1C-4DBB-B200-3D815E42EB0F}"/>
              </a:ext>
            </a:extLst>
          </p:cNvPr>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217972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50/50 Image_Tex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0"/>
            <a:ext cx="4572001"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4831625" y="536577"/>
            <a:ext cx="3920558"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4831625" y="1984375"/>
            <a:ext cx="3920558" cy="3986784"/>
          </a:xfrm>
        </p:spPr>
        <p:txBody>
          <a:bodyPr/>
          <a:lstStyle>
            <a:lvl1pPr>
              <a:spcBef>
                <a:spcPts val="9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p:nvSpPr>
        <p:spPr>
          <a:xfrm>
            <a:off x="4831625"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8916605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40/6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6160B3-B013-4A4B-9046-2DAD8D0E60AB}" type="datetimeFigureOut">
              <a:rPr lang="en-US" smtClean="0"/>
              <a:t>7/18/2025</a:t>
            </a:fld>
            <a:endParaRPr lang="en-US"/>
          </a:p>
        </p:txBody>
      </p:sp>
      <p:sp>
        <p:nvSpPr>
          <p:cNvPr id="6" name="Footer Placeholder 5"/>
          <p:cNvSpPr>
            <a:spLocks noGrp="1"/>
          </p:cNvSpPr>
          <p:nvPr>
            <p:ph type="ftr" sz="quarter" idx="11"/>
          </p:nvPr>
        </p:nvSpPr>
        <p:spPr/>
        <p:txBody>
          <a:bodyPr/>
          <a:lstStyle/>
          <a:p>
            <a:endParaRPr lang="en-US"/>
          </a:p>
        </p:txBody>
      </p:sp>
      <p:sp>
        <p:nvSpPr>
          <p:cNvPr id="8" name="Content Placeholder 7"/>
          <p:cNvSpPr>
            <a:spLocks noGrp="1"/>
          </p:cNvSpPr>
          <p:nvPr>
            <p:ph sz="quarter" idx="12"/>
          </p:nvPr>
        </p:nvSpPr>
        <p:spPr>
          <a:xfrm>
            <a:off x="3744301" y="0"/>
            <a:ext cx="5399700"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730044" y="1984376"/>
            <a:ext cx="2749870" cy="3913123"/>
          </a:xfrm>
        </p:spPr>
        <p:txBody>
          <a:bodyPr/>
          <a:lstStyle>
            <a:lvl1pPr>
              <a:defRPr sz="1800"/>
            </a:lvl1pPr>
            <a:lvl2pPr>
              <a:defRPr sz="1800"/>
            </a:lvl2pPr>
            <a:lvl3pPr>
              <a:defRPr sz="1800"/>
            </a:lvl3pPr>
            <a:lvl4pPr>
              <a:defRPr sz="1800"/>
            </a:lvl4pPr>
            <a:lvl5pPr>
              <a:defRPr sz="1800"/>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730044" y="536575"/>
            <a:ext cx="2749870" cy="1060450"/>
          </a:xfrm>
        </p:spPr>
        <p:txBody>
          <a:bodyPr/>
          <a:lstStyle/>
          <a:p>
            <a:r>
              <a:rPr lang="en-US" dirty="0"/>
              <a:t>CLICK TO EDIT TITLE STYLE</a:t>
            </a:r>
          </a:p>
        </p:txBody>
      </p:sp>
      <p:sp>
        <p:nvSpPr>
          <p:cNvPr id="11" name="Rectangle 10"/>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4949038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08688" y="536577"/>
            <a:ext cx="4743494"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4008688" y="1984375"/>
            <a:ext cx="474349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p:nvSpPr>
        <p:spPr>
          <a:xfrm>
            <a:off x="4008688"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Picture Placeholder 13"/>
          <p:cNvSpPr>
            <a:spLocks noGrp="1"/>
          </p:cNvSpPr>
          <p:nvPr>
            <p:ph type="pic" sz="quarter" idx="12"/>
          </p:nvPr>
        </p:nvSpPr>
        <p:spPr>
          <a:xfrm>
            <a:off x="0" y="0"/>
            <a:ext cx="3744300" cy="68580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7041452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60/4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6160B3-B013-4A4B-9046-2DAD8D0E60AB}" type="datetimeFigureOut">
              <a:rPr lang="en-US" smtClean="0"/>
              <a:t>7/18/2025</a:t>
            </a:fld>
            <a:endParaRPr lang="en-US"/>
          </a:p>
        </p:txBody>
      </p:sp>
      <p:sp>
        <p:nvSpPr>
          <p:cNvPr id="6" name="Footer Placeholder 5"/>
          <p:cNvSpPr>
            <a:spLocks noGrp="1"/>
          </p:cNvSpPr>
          <p:nvPr>
            <p:ph type="ftr" sz="quarter" idx="11"/>
          </p:nvPr>
        </p:nvSpPr>
        <p:spPr/>
        <p:txBody>
          <a:bodyPr/>
          <a:lstStyle/>
          <a:p>
            <a:endParaRPr lang="en-US"/>
          </a:p>
        </p:txBody>
      </p:sp>
      <p:sp>
        <p:nvSpPr>
          <p:cNvPr id="8" name="Content Placeholder 7"/>
          <p:cNvSpPr>
            <a:spLocks noGrp="1"/>
          </p:cNvSpPr>
          <p:nvPr>
            <p:ph sz="quarter" idx="12"/>
          </p:nvPr>
        </p:nvSpPr>
        <p:spPr>
          <a:xfrm>
            <a:off x="5419947" y="0"/>
            <a:ext cx="3724054"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730045" y="1984376"/>
            <a:ext cx="4421942" cy="3913123"/>
          </a:xfrm>
        </p:spPr>
        <p:txBody>
          <a:bodyPr/>
          <a:lstStyle>
            <a:lvl1pPr>
              <a:defRPr sz="1800"/>
            </a:lvl1pPr>
            <a:lvl2pPr>
              <a:defRPr sz="1800"/>
            </a:lvl2pPr>
            <a:lvl3pPr>
              <a:defRPr sz="1800"/>
            </a:lvl3pPr>
            <a:lvl4pPr>
              <a:defRPr sz="1800"/>
            </a:lvl4pPr>
            <a:lvl5pPr>
              <a:defRPr sz="1800"/>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730045" y="536577"/>
            <a:ext cx="4421942" cy="587375"/>
          </a:xfrm>
        </p:spPr>
        <p:txBody>
          <a:bodyPr/>
          <a:lstStyle/>
          <a:p>
            <a:r>
              <a:rPr lang="en-US" dirty="0"/>
              <a:t>CLICK TO EDIT TITLE STYLE</a:t>
            </a:r>
          </a:p>
        </p:txBody>
      </p:sp>
      <p:sp>
        <p:nvSpPr>
          <p:cNvPr id="11" name="Rectangle 10"/>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8324018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60/40 Image_Tex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5159131"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5419945" y="536577"/>
            <a:ext cx="3332237"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5419945" y="1984375"/>
            <a:ext cx="3332237"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p:nvSpPr>
        <p:spPr>
          <a:xfrm>
            <a:off x="5419947"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3904958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0044" y="3086100"/>
            <a:ext cx="7501145" cy="685800"/>
          </a:xfrm>
        </p:spPr>
        <p:txBody>
          <a:bodyPr anchor="t" anchorCtr="0"/>
          <a:lstStyle>
            <a:lvl1pPr algn="l">
              <a:defRPr sz="30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p:nvSpPr>
        <p:spPr>
          <a:xfrm rot="16200000">
            <a:off x="-1641620" y="3378982"/>
            <a:ext cx="3383280" cy="100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849609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5CBC35C6-1A8E-E246-B243-08ECA6EE516B}" type="slidenum">
              <a:rPr lang="en-US" altLang="en-US"/>
              <a:pPr/>
              <a:t>‹#›</a:t>
            </a:fld>
            <a:endParaRPr lang="en-US" altLang="en-US"/>
          </a:p>
        </p:txBody>
      </p:sp>
    </p:spTree>
    <p:extLst>
      <p:ext uri="{BB962C8B-B14F-4D97-AF65-F5344CB8AC3E}">
        <p14:creationId xmlns:p14="http://schemas.microsoft.com/office/powerpoint/2010/main" val="2927997496"/>
      </p:ext>
    </p:extLst>
  </p:cSld>
  <p:clrMapOvr>
    <a:masterClrMapping/>
  </p:clrMapOvr>
  <p:transition>
    <p:cover dir="ld"/>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79374" y="2696210"/>
            <a:ext cx="6145225" cy="1397000"/>
          </a:xfrm>
        </p:spPr>
        <p:txBody>
          <a:bodyPr tIns="0" anchor="t" anchorCtr="0"/>
          <a:lstStyle>
            <a:lvl1pPr algn="l">
              <a:defRPr sz="3000" b="1" cap="all" baseline="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730044" y="2505671"/>
            <a:ext cx="1184018" cy="1558119"/>
          </a:xfrm>
        </p:spPr>
        <p:txBody>
          <a:bodyPr bIns="0">
            <a:spAutoFit/>
          </a:bodyPr>
          <a:lstStyle>
            <a:lvl1pPr marL="0" indent="0">
              <a:buNone/>
              <a:defRPr sz="11250" b="0" i="0">
                <a:solidFill>
                  <a:schemeClr val="tx1"/>
                </a:solidFill>
                <a:latin typeface="Arial Narrow" panose="020B0604020202020204" pitchFamily="34" charset="0"/>
                <a:cs typeface="Arial Narrow"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t>
            </a:r>
          </a:p>
        </p:txBody>
      </p:sp>
      <p:sp>
        <p:nvSpPr>
          <p:cNvPr id="6" name="Rectangle 5"/>
          <p:cNvSpPr/>
          <p:nvPr/>
        </p:nvSpPr>
        <p:spPr>
          <a:xfrm rot="16200000">
            <a:off x="-1641620" y="3378982"/>
            <a:ext cx="3383280" cy="100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5385638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572001" y="0"/>
            <a:ext cx="4571999"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730045" y="4930775"/>
            <a:ext cx="3581141" cy="1397000"/>
          </a:xfrm>
        </p:spPr>
        <p:txBody>
          <a:bodyPr anchor="t" anchorCtr="0"/>
          <a:lstStyle>
            <a:lvl1pPr algn="l">
              <a:defRPr sz="24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730044" y="536575"/>
            <a:ext cx="1184018" cy="1558119"/>
          </a:xfrm>
        </p:spPr>
        <p:txBody>
          <a:bodyPr bIns="0">
            <a:spAutoFit/>
          </a:bodyPr>
          <a:lstStyle>
            <a:lvl1pPr marL="0" indent="0">
              <a:buNone/>
              <a:defRPr sz="11250" b="0" i="0">
                <a:solidFill>
                  <a:schemeClr val="tx1"/>
                </a:solidFill>
                <a:latin typeface="Arial Narrow" panose="020B0604020202020204" pitchFamily="34" charset="0"/>
                <a:cs typeface="Arial Narrow"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t>
            </a:r>
          </a:p>
        </p:txBody>
      </p:sp>
      <p:sp>
        <p:nvSpPr>
          <p:cNvPr id="9" name="Rectangle 8"/>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2254735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744301" y="0"/>
            <a:ext cx="53997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730044" y="4930775"/>
            <a:ext cx="2742723" cy="1397000"/>
          </a:xfrm>
        </p:spPr>
        <p:txBody>
          <a:bodyPr anchor="t" anchorCtr="0"/>
          <a:lstStyle>
            <a:lvl1pPr algn="l">
              <a:defRPr sz="24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730044" y="536575"/>
            <a:ext cx="1184018" cy="1558119"/>
          </a:xfrm>
        </p:spPr>
        <p:txBody>
          <a:bodyPr bIns="0">
            <a:spAutoFit/>
          </a:bodyPr>
          <a:lstStyle>
            <a:lvl1pPr marL="0" indent="0">
              <a:buNone/>
              <a:defRPr sz="11250" b="0" i="0">
                <a:solidFill>
                  <a:schemeClr val="tx1"/>
                </a:solidFill>
                <a:latin typeface="Arial Narrow" panose="020B0604020202020204" pitchFamily="34" charset="0"/>
                <a:cs typeface="Arial Narrow"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t>
            </a:r>
          </a:p>
        </p:txBody>
      </p:sp>
      <p:sp>
        <p:nvSpPr>
          <p:cNvPr id="9" name="Rectangle 8"/>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0797570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content lowe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0045" y="536575"/>
            <a:ext cx="3581141" cy="1447800"/>
          </a:xfrm>
        </p:spPr>
        <p:txBody>
          <a:bodyPr/>
          <a:lstStyle>
            <a:lvl1pPr>
              <a:defRPr baseline="0"/>
            </a:lvl1pPr>
          </a:lstStyle>
          <a:p>
            <a:r>
              <a:rPr lang="en-US" dirty="0"/>
              <a:t>CLICK TO EDIT MASTER TITLE STYLE</a:t>
            </a:r>
          </a:p>
        </p:txBody>
      </p:sp>
      <p:sp>
        <p:nvSpPr>
          <p:cNvPr id="4" name="Content Placeholder 3"/>
          <p:cNvSpPr>
            <a:spLocks noGrp="1"/>
          </p:cNvSpPr>
          <p:nvPr>
            <p:ph sz="half" idx="2"/>
          </p:nvPr>
        </p:nvSpPr>
        <p:spPr>
          <a:xfrm>
            <a:off x="4572001" y="536576"/>
            <a:ext cx="4180182" cy="1447800"/>
          </a:xfrm>
        </p:spPr>
        <p:txBody>
          <a:bodyPr/>
          <a:lstStyle>
            <a:lvl1pPr marL="0" indent="0">
              <a:lnSpc>
                <a:spcPct val="114000"/>
              </a:lnSpc>
              <a:buNone/>
              <a:defRPr sz="1800"/>
            </a:lvl1pPr>
            <a:lvl2pPr marL="342900" indent="0">
              <a:buNone/>
              <a:defRPr sz="1350"/>
            </a:lvl2pPr>
            <a:lvl3pPr marL="685800" indent="0">
              <a:buNone/>
              <a:defRPr sz="1350"/>
            </a:lvl3pPr>
            <a:lvl4pPr marL="1028700" indent="0">
              <a:buNone/>
              <a:defRPr sz="1350"/>
            </a:lvl4pPr>
            <a:lvl5pPr marL="1371600" indent="0">
              <a:buNone/>
              <a:defRPr sz="1350"/>
            </a:lvl5pPr>
            <a:lvl6pPr>
              <a:defRPr sz="1425"/>
            </a:lvl6pPr>
            <a:lvl7pPr>
              <a:defRPr sz="1425"/>
            </a:lvl7pPr>
            <a:lvl8pPr>
              <a:defRPr sz="1425"/>
            </a:lvl8pPr>
            <a:lvl9pPr>
              <a:defRPr sz="1425"/>
            </a:lvl9pPr>
          </a:lstStyle>
          <a:p>
            <a:pPr lvl="0"/>
            <a:r>
              <a:rPr lang="en-US"/>
              <a:t>Click to edit Master text styles</a:t>
            </a:r>
          </a:p>
        </p:txBody>
      </p:sp>
      <p:sp>
        <p:nvSpPr>
          <p:cNvPr id="5" name="Date Placeholder 4"/>
          <p:cNvSpPr>
            <a:spLocks noGrp="1"/>
          </p:cNvSpPr>
          <p:nvPr>
            <p:ph type="dt" sz="half" idx="10"/>
          </p:nvPr>
        </p:nvSpPr>
        <p:spPr/>
        <p:txBody>
          <a:bodyPr/>
          <a:lstStyle/>
          <a:p>
            <a:fld id="{6C6160B3-B013-4A4B-9046-2DAD8D0E60AB}" type="datetimeFigureOut">
              <a:rPr lang="en-US" smtClean="0"/>
              <a:t>7/18/2025</a:t>
            </a:fld>
            <a:endParaRPr lang="en-US"/>
          </a:p>
        </p:txBody>
      </p:sp>
      <p:sp>
        <p:nvSpPr>
          <p:cNvPr id="6" name="Footer Placeholder 5"/>
          <p:cNvSpPr>
            <a:spLocks noGrp="1"/>
          </p:cNvSpPr>
          <p:nvPr>
            <p:ph type="ftr" sz="quarter" idx="11"/>
          </p:nvPr>
        </p:nvSpPr>
        <p:spPr/>
        <p:txBody>
          <a:bodyPr/>
          <a:lstStyle/>
          <a:p>
            <a:endParaRPr lang="en-US"/>
          </a:p>
        </p:txBody>
      </p:sp>
      <p:sp>
        <p:nvSpPr>
          <p:cNvPr id="11" name="Picture Placeholder 10"/>
          <p:cNvSpPr>
            <a:spLocks noGrp="1"/>
          </p:cNvSpPr>
          <p:nvPr>
            <p:ph type="pic" sz="quarter" idx="12"/>
          </p:nvPr>
        </p:nvSpPr>
        <p:spPr>
          <a:xfrm>
            <a:off x="1" y="2286000"/>
            <a:ext cx="9144000" cy="4572000"/>
          </a:xfrm>
        </p:spPr>
        <p:txBody>
          <a:bodyPr/>
          <a:lstStyle>
            <a:lvl1pPr marL="0" indent="0" algn="ctr">
              <a:buNone/>
              <a:defRPr/>
            </a:lvl1pPr>
          </a:lstStyle>
          <a:p>
            <a:r>
              <a:rPr lang="en-US"/>
              <a:t>Click icon to add picture</a:t>
            </a:r>
            <a:endParaRPr lang="en-US" dirty="0"/>
          </a:p>
        </p:txBody>
      </p:sp>
      <p:sp>
        <p:nvSpPr>
          <p:cNvPr id="8" name="Rectangle 7"/>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284256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content lower image_blue line">
    <p:spTree>
      <p:nvGrpSpPr>
        <p:cNvPr id="1" name=""/>
        <p:cNvGrpSpPr/>
        <p:nvPr/>
      </p:nvGrpSpPr>
      <p:grpSpPr>
        <a:xfrm>
          <a:off x="0" y="0"/>
          <a:ext cx="0" cy="0"/>
          <a:chOff x="0" y="0"/>
          <a:chExt cx="0" cy="0"/>
        </a:xfrm>
      </p:grpSpPr>
      <p:sp>
        <p:nvSpPr>
          <p:cNvPr id="9" name="Rectangle 8"/>
          <p:cNvSpPr/>
          <p:nvPr/>
        </p:nvSpPr>
        <p:spPr>
          <a:xfrm>
            <a:off x="1" y="2286000"/>
            <a:ext cx="9144000" cy="4572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 y="0"/>
            <a:ext cx="9144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730045" y="536577"/>
            <a:ext cx="3581141" cy="587375"/>
          </a:xfrm>
        </p:spPr>
        <p:txBody>
          <a:bodyPr/>
          <a:lstStyle>
            <a:lvl1pPr>
              <a:defRPr baseline="0">
                <a:solidFill>
                  <a:schemeClr val="tx1"/>
                </a:solidFill>
              </a:defRPr>
            </a:lvl1pPr>
          </a:lstStyle>
          <a:p>
            <a:r>
              <a:rPr lang="en-US" dirty="0"/>
              <a:t>CLICK TO EDIT MASTER TITLE STYLE</a:t>
            </a:r>
          </a:p>
        </p:txBody>
      </p:sp>
      <p:sp>
        <p:nvSpPr>
          <p:cNvPr id="4" name="Content Placeholder 3"/>
          <p:cNvSpPr>
            <a:spLocks noGrp="1"/>
          </p:cNvSpPr>
          <p:nvPr>
            <p:ph sz="half" idx="2"/>
          </p:nvPr>
        </p:nvSpPr>
        <p:spPr>
          <a:xfrm>
            <a:off x="4572001" y="536576"/>
            <a:ext cx="4180182" cy="1447800"/>
          </a:xfrm>
        </p:spPr>
        <p:txBody>
          <a:bodyPr/>
          <a:lstStyle>
            <a:lvl1pPr marL="0" indent="0">
              <a:lnSpc>
                <a:spcPct val="113000"/>
              </a:lnSpc>
              <a:buNone/>
              <a:defRPr sz="180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vl6pPr>
              <a:defRPr sz="1425"/>
            </a:lvl6pPr>
            <a:lvl7pPr>
              <a:defRPr sz="1425"/>
            </a:lvl7pPr>
            <a:lvl8pPr>
              <a:defRPr sz="1425"/>
            </a:lvl8pPr>
            <a:lvl9pPr>
              <a:defRPr sz="142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6C6160B3-B013-4A4B-9046-2DAD8D0E60AB}" type="datetimeFigureOut">
              <a:rPr lang="en-US" smtClean="0"/>
              <a:t>7/18/2025</a:t>
            </a:fld>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0" name="Content Placeholder 9"/>
          <p:cNvSpPr>
            <a:spLocks noGrp="1"/>
          </p:cNvSpPr>
          <p:nvPr>
            <p:ph sz="quarter" idx="12"/>
          </p:nvPr>
        </p:nvSpPr>
        <p:spPr>
          <a:xfrm>
            <a:off x="730044" y="2838450"/>
            <a:ext cx="8022139" cy="3498850"/>
          </a:xfrm>
        </p:spPr>
        <p:txBody>
          <a:bodyPr/>
          <a:lstStyle>
            <a:lvl1pP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extBox 12"/>
          <p:cNvSpPr txBox="1"/>
          <p:nvPr/>
        </p:nvSpPr>
        <p:spPr>
          <a:xfrm>
            <a:off x="6316720" y="6657949"/>
            <a:ext cx="2827281" cy="200053"/>
          </a:xfrm>
          <a:prstGeom prst="rect">
            <a:avLst/>
          </a:prstGeom>
        </p:spPr>
        <p:txBody>
          <a:bodyPr vert="horz" lIns="68586" tIns="34293" rIns="68586" bIns="34293" rtlCol="0" anchor="ctr">
            <a:noAutofit/>
          </a:bodyPr>
          <a:lstStyle>
            <a:defPPr>
              <a:defRPr lang="en-US"/>
            </a:defPPr>
            <a:lvl1pPr algn="r">
              <a:defRPr sz="1200">
                <a:solidFill>
                  <a:schemeClr val="tx1">
                    <a:tint val="75000"/>
                  </a:schemeClr>
                </a:solidFill>
              </a:defRPr>
            </a:lvl1pPr>
          </a:lstStyle>
          <a:p>
            <a:pPr lvl="0"/>
            <a:r>
              <a:rPr lang="en-US" sz="525" dirty="0">
                <a:solidFill>
                  <a:schemeClr val="tx1">
                    <a:lumMod val="50000"/>
                    <a:lumOff val="50000"/>
                  </a:schemeClr>
                </a:solidFill>
              </a:rPr>
              <a:t>©2021 Mayo Foundation for Medical Education and Research  |  slide-</a:t>
            </a:r>
            <a:fld id="{D445C29B-035B-48ED-941F-A66A11A8A322}" type="slidenum">
              <a:rPr lang="en-US" sz="525" smtClean="0">
                <a:solidFill>
                  <a:schemeClr val="tx1">
                    <a:lumMod val="50000"/>
                    <a:lumOff val="50000"/>
                  </a:schemeClr>
                </a:solidFill>
              </a:rPr>
              <a:pPr lvl="0"/>
              <a:t>‹#›</a:t>
            </a:fld>
            <a:endParaRPr lang="en-US" sz="525" dirty="0">
              <a:solidFill>
                <a:schemeClr val="tx1">
                  <a:lumMod val="50000"/>
                  <a:lumOff val="50000"/>
                </a:schemeClr>
              </a:solidFill>
            </a:endParaRPr>
          </a:p>
        </p:txBody>
      </p:sp>
    </p:spTree>
    <p:extLst>
      <p:ext uri="{BB962C8B-B14F-4D97-AF65-F5344CB8AC3E}">
        <p14:creationId xmlns:p14="http://schemas.microsoft.com/office/powerpoint/2010/main" val="36024901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1_Four icon layout_blue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8" name="Text Placeholder 7"/>
          <p:cNvSpPr>
            <a:spLocks noGrp="1"/>
          </p:cNvSpPr>
          <p:nvPr>
            <p:ph type="body" sz="quarter" idx="12"/>
          </p:nvPr>
        </p:nvSpPr>
        <p:spPr>
          <a:xfrm>
            <a:off x="730044" y="1984377"/>
            <a:ext cx="7501700" cy="790575"/>
          </a:xfrm>
        </p:spPr>
        <p:txBody>
          <a:bodyPr/>
          <a:lstStyle>
            <a:lvl1pPr marL="0" indent="0">
              <a:spcBef>
                <a:spcPts val="450"/>
              </a:spcBef>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30" name="Text Placeholder 9"/>
          <p:cNvSpPr>
            <a:spLocks noGrp="1"/>
          </p:cNvSpPr>
          <p:nvPr>
            <p:ph type="body" sz="quarter" idx="13"/>
          </p:nvPr>
        </p:nvSpPr>
        <p:spPr>
          <a:xfrm>
            <a:off x="730045" y="4689970"/>
            <a:ext cx="1714946" cy="1444752"/>
          </a:xfrm>
        </p:spPr>
        <p:txBody>
          <a:bodyPr tIns="91440" bIns="45720"/>
          <a:lstStyle>
            <a:lvl1pPr marL="0" indent="0">
              <a:spcBef>
                <a:spcPts val="450"/>
              </a:spcBef>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31" name="Text Placeholder 14"/>
          <p:cNvSpPr>
            <a:spLocks noGrp="1"/>
          </p:cNvSpPr>
          <p:nvPr>
            <p:ph type="body" sz="quarter" idx="17"/>
          </p:nvPr>
        </p:nvSpPr>
        <p:spPr>
          <a:xfrm>
            <a:off x="730045" y="4407495"/>
            <a:ext cx="1714946"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a:t>Click to edit Master text styles</a:t>
            </a:r>
          </a:p>
        </p:txBody>
      </p:sp>
      <p:sp>
        <p:nvSpPr>
          <p:cNvPr id="32" name="Text Placeholder 14"/>
          <p:cNvSpPr>
            <a:spLocks noGrp="1"/>
          </p:cNvSpPr>
          <p:nvPr>
            <p:ph type="body" sz="quarter" idx="18"/>
          </p:nvPr>
        </p:nvSpPr>
        <p:spPr>
          <a:xfrm>
            <a:off x="2660947" y="4407495"/>
            <a:ext cx="1714946"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a:t>Click to edit Master text styles</a:t>
            </a:r>
          </a:p>
        </p:txBody>
      </p:sp>
      <p:sp>
        <p:nvSpPr>
          <p:cNvPr id="33" name="Text Placeholder 14"/>
          <p:cNvSpPr>
            <a:spLocks noGrp="1"/>
          </p:cNvSpPr>
          <p:nvPr>
            <p:ph type="body" sz="quarter" idx="19"/>
          </p:nvPr>
        </p:nvSpPr>
        <p:spPr>
          <a:xfrm>
            <a:off x="4591851" y="4407495"/>
            <a:ext cx="1714946"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a:t>Click to edit Master text styles</a:t>
            </a:r>
          </a:p>
        </p:txBody>
      </p:sp>
      <p:sp>
        <p:nvSpPr>
          <p:cNvPr id="34" name="Text Placeholder 14"/>
          <p:cNvSpPr>
            <a:spLocks noGrp="1"/>
          </p:cNvSpPr>
          <p:nvPr>
            <p:ph type="body" sz="quarter" idx="20"/>
          </p:nvPr>
        </p:nvSpPr>
        <p:spPr>
          <a:xfrm>
            <a:off x="6522753" y="4407495"/>
            <a:ext cx="1714946"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a:t>Click to edit Master text styles</a:t>
            </a:r>
          </a:p>
        </p:txBody>
      </p:sp>
      <p:sp>
        <p:nvSpPr>
          <p:cNvPr id="35" name="Text Placeholder 9"/>
          <p:cNvSpPr>
            <a:spLocks noGrp="1"/>
          </p:cNvSpPr>
          <p:nvPr>
            <p:ph type="body" sz="quarter" idx="21"/>
          </p:nvPr>
        </p:nvSpPr>
        <p:spPr>
          <a:xfrm>
            <a:off x="2660947" y="4689970"/>
            <a:ext cx="1714946" cy="1444752"/>
          </a:xfrm>
        </p:spPr>
        <p:txBody>
          <a:bodyPr tIns="91440" bIns="45720"/>
          <a:lstStyle>
            <a:lvl1pPr marL="0" indent="0">
              <a:spcBef>
                <a:spcPts val="450"/>
              </a:spcBef>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36" name="Text Placeholder 9"/>
          <p:cNvSpPr>
            <a:spLocks noGrp="1"/>
          </p:cNvSpPr>
          <p:nvPr>
            <p:ph type="body" sz="quarter" idx="22"/>
          </p:nvPr>
        </p:nvSpPr>
        <p:spPr>
          <a:xfrm>
            <a:off x="4591851" y="4689970"/>
            <a:ext cx="1714946" cy="1444752"/>
          </a:xfrm>
        </p:spPr>
        <p:txBody>
          <a:bodyPr tIns="91440" bIns="45720"/>
          <a:lstStyle>
            <a:lvl1pPr marL="0" indent="0">
              <a:spcBef>
                <a:spcPts val="450"/>
              </a:spcBef>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37" name="Text Placeholder 9"/>
          <p:cNvSpPr>
            <a:spLocks noGrp="1"/>
          </p:cNvSpPr>
          <p:nvPr>
            <p:ph type="body" sz="quarter" idx="23"/>
          </p:nvPr>
        </p:nvSpPr>
        <p:spPr>
          <a:xfrm>
            <a:off x="6522753" y="4689970"/>
            <a:ext cx="1714946" cy="1444752"/>
          </a:xfrm>
        </p:spPr>
        <p:txBody>
          <a:bodyPr tIns="91440" bIns="45720"/>
          <a:lstStyle>
            <a:lvl1pPr marL="0" indent="0">
              <a:spcBef>
                <a:spcPts val="450"/>
              </a:spcBef>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6" name="Rectangle 15"/>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4665431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White_gray border-3 Icons">
    <p:spTree>
      <p:nvGrpSpPr>
        <p:cNvPr id="1" name=""/>
        <p:cNvGrpSpPr/>
        <p:nvPr/>
      </p:nvGrpSpPr>
      <p:grpSpPr>
        <a:xfrm>
          <a:off x="0" y="0"/>
          <a:ext cx="0" cy="0"/>
          <a:chOff x="0" y="0"/>
          <a:chExt cx="0" cy="0"/>
        </a:xfrm>
      </p:grpSpPr>
      <p:sp>
        <p:nvSpPr>
          <p:cNvPr id="7" name="Rectangle 6"/>
          <p:cNvSpPr/>
          <p:nvPr/>
        </p:nvSpPr>
        <p:spPr>
          <a:xfrm>
            <a:off x="0" y="0"/>
            <a:ext cx="457547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8" name="Rectangle 7"/>
          <p:cNvSpPr/>
          <p:nvPr/>
        </p:nvSpPr>
        <p:spPr>
          <a:xfrm>
            <a:off x="4568523" y="0"/>
            <a:ext cx="457547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400393" y="536577"/>
            <a:ext cx="8346074"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730044" y="1077916"/>
            <a:ext cx="7507655" cy="519111"/>
          </a:xfrm>
        </p:spPr>
        <p:txBody>
          <a:bodyPr/>
          <a:lstStyle/>
          <a:p>
            <a:r>
              <a:rPr lang="en-US" dirty="0"/>
              <a:t>CLICK TO EDIT TITLE STYLE</a:t>
            </a:r>
          </a:p>
        </p:txBody>
      </p:sp>
      <p:sp>
        <p:nvSpPr>
          <p:cNvPr id="3" name="Content Placeholder 2"/>
          <p:cNvSpPr>
            <a:spLocks noGrp="1"/>
          </p:cNvSpPr>
          <p:nvPr>
            <p:ph idx="1"/>
          </p:nvPr>
        </p:nvSpPr>
        <p:spPr>
          <a:xfrm>
            <a:off x="730044" y="2136775"/>
            <a:ext cx="3496586" cy="367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6C6160B3-B013-4A4B-9046-2DAD8D0E60AB}" type="datetimeFigureOut">
              <a:rPr lang="en-US" smtClean="0"/>
              <a:t>7/18/2025</a:t>
            </a:fld>
            <a:endParaRPr lang="en-US"/>
          </a:p>
        </p:txBody>
      </p:sp>
      <p:sp>
        <p:nvSpPr>
          <p:cNvPr id="11" name="Text Placeholder 9"/>
          <p:cNvSpPr>
            <a:spLocks noGrp="1"/>
          </p:cNvSpPr>
          <p:nvPr>
            <p:ph type="body" sz="quarter" idx="13"/>
          </p:nvPr>
        </p:nvSpPr>
        <p:spPr>
          <a:xfrm>
            <a:off x="5794852" y="2413497"/>
            <a:ext cx="2435225" cy="748805"/>
          </a:xfrm>
        </p:spPr>
        <p:txBody>
          <a:bodyPr tIns="91440" bIns="45720"/>
          <a:lstStyle>
            <a:lvl1pPr marL="0" indent="0">
              <a:spcBef>
                <a:spcPts val="450"/>
              </a:spcBef>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2" name="Text Placeholder 14"/>
          <p:cNvSpPr>
            <a:spLocks noGrp="1"/>
          </p:cNvSpPr>
          <p:nvPr>
            <p:ph type="body" sz="quarter" idx="17" hasCustomPrompt="1"/>
          </p:nvPr>
        </p:nvSpPr>
        <p:spPr>
          <a:xfrm>
            <a:off x="5794853" y="2132013"/>
            <a:ext cx="2433494"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dirty="0"/>
              <a:t>Click to edit text</a:t>
            </a:r>
          </a:p>
        </p:txBody>
      </p:sp>
      <p:sp>
        <p:nvSpPr>
          <p:cNvPr id="13" name="Text Placeholder 9"/>
          <p:cNvSpPr>
            <a:spLocks noGrp="1"/>
          </p:cNvSpPr>
          <p:nvPr>
            <p:ph type="body" sz="quarter" idx="18"/>
          </p:nvPr>
        </p:nvSpPr>
        <p:spPr>
          <a:xfrm>
            <a:off x="5794852" y="3729535"/>
            <a:ext cx="2435225" cy="748805"/>
          </a:xfrm>
        </p:spPr>
        <p:txBody>
          <a:bodyPr tIns="91440" bIns="45720"/>
          <a:lstStyle>
            <a:lvl1pPr marL="0" indent="0">
              <a:spcBef>
                <a:spcPts val="450"/>
              </a:spcBef>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4" name="Text Placeholder 14"/>
          <p:cNvSpPr>
            <a:spLocks noGrp="1"/>
          </p:cNvSpPr>
          <p:nvPr>
            <p:ph type="body" sz="quarter" idx="19" hasCustomPrompt="1"/>
          </p:nvPr>
        </p:nvSpPr>
        <p:spPr>
          <a:xfrm>
            <a:off x="5794852" y="3452019"/>
            <a:ext cx="2435225"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dirty="0"/>
              <a:t>Click to edit text</a:t>
            </a:r>
          </a:p>
        </p:txBody>
      </p:sp>
      <p:sp>
        <p:nvSpPr>
          <p:cNvPr id="15" name="Text Placeholder 9"/>
          <p:cNvSpPr>
            <a:spLocks noGrp="1"/>
          </p:cNvSpPr>
          <p:nvPr>
            <p:ph type="body" sz="quarter" idx="20"/>
          </p:nvPr>
        </p:nvSpPr>
        <p:spPr>
          <a:xfrm>
            <a:off x="5794852" y="5051922"/>
            <a:ext cx="2435225" cy="748805"/>
          </a:xfrm>
        </p:spPr>
        <p:txBody>
          <a:bodyPr tIns="91440" bIns="45720"/>
          <a:lstStyle>
            <a:lvl1pPr marL="0" indent="0">
              <a:spcBef>
                <a:spcPts val="450"/>
              </a:spcBef>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6" name="Text Placeholder 14"/>
          <p:cNvSpPr>
            <a:spLocks noGrp="1"/>
          </p:cNvSpPr>
          <p:nvPr>
            <p:ph type="body" sz="quarter" idx="21" hasCustomPrompt="1"/>
          </p:nvPr>
        </p:nvSpPr>
        <p:spPr>
          <a:xfrm>
            <a:off x="5794852" y="4772025"/>
            <a:ext cx="2435225" cy="274320"/>
          </a:xfrm>
        </p:spPr>
        <p:txBody>
          <a:bodyPr bIns="0" anchor="t" anchorCtr="0"/>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dirty="0"/>
              <a:t>Click to edit text</a:t>
            </a:r>
          </a:p>
        </p:txBody>
      </p:sp>
      <p:sp>
        <p:nvSpPr>
          <p:cNvPr id="26" name="Footer Placeholder 4"/>
          <p:cNvSpPr>
            <a:spLocks noGrp="1"/>
          </p:cNvSpPr>
          <p:nvPr>
            <p:ph type="ftr" sz="quarter" idx="3"/>
          </p:nvPr>
        </p:nvSpPr>
        <p:spPr>
          <a:xfrm>
            <a:off x="1676401" y="6135688"/>
            <a:ext cx="6553200" cy="365760"/>
          </a:xfrm>
          <a:prstGeom prst="rect">
            <a:avLst/>
          </a:prstGeom>
        </p:spPr>
        <p:txBody>
          <a:bodyPr vert="horz" lIns="0" tIns="45724" rIns="0" bIns="0" rtlCol="0" anchor="t" anchorCtr="0"/>
          <a:lstStyle>
            <a:lvl1pPr algn="r">
              <a:lnSpc>
                <a:spcPct val="90000"/>
              </a:lnSpc>
              <a:defRPr sz="900">
                <a:solidFill>
                  <a:schemeClr val="tx1">
                    <a:lumMod val="50000"/>
                    <a:lumOff val="50000"/>
                  </a:schemeClr>
                </a:solidFill>
              </a:defRPr>
            </a:lvl1pPr>
          </a:lstStyle>
          <a:p>
            <a:endParaRPr lang="en-US"/>
          </a:p>
        </p:txBody>
      </p:sp>
      <p:sp>
        <p:nvSpPr>
          <p:cNvPr id="17" name="Rectangle 16"/>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p:cNvSpPr txBox="1"/>
          <p:nvPr/>
        </p:nvSpPr>
        <p:spPr>
          <a:xfrm>
            <a:off x="6316720" y="6657949"/>
            <a:ext cx="2827281" cy="200053"/>
          </a:xfrm>
          <a:prstGeom prst="rect">
            <a:avLst/>
          </a:prstGeom>
        </p:spPr>
        <p:txBody>
          <a:bodyPr vert="horz" lIns="68586" tIns="34293" rIns="68586" bIns="34293" rtlCol="0" anchor="ctr">
            <a:noAutofit/>
          </a:bodyPr>
          <a:lstStyle>
            <a:defPPr>
              <a:defRPr lang="en-US"/>
            </a:defPPr>
            <a:lvl1pPr algn="r">
              <a:defRPr sz="1200">
                <a:solidFill>
                  <a:schemeClr val="tx1">
                    <a:tint val="75000"/>
                  </a:schemeClr>
                </a:solidFill>
              </a:defRPr>
            </a:lvl1pPr>
          </a:lstStyle>
          <a:p>
            <a:pPr lvl="0"/>
            <a:r>
              <a:rPr lang="en-US" sz="525" dirty="0">
                <a:solidFill>
                  <a:schemeClr val="bg2"/>
                </a:solidFill>
              </a:rPr>
              <a:t>©2021 Mayo Foundation for Medical Education and Research  |  slide-</a:t>
            </a:r>
            <a:fld id="{D445C29B-035B-48ED-941F-A66A11A8A322}" type="slidenum">
              <a:rPr lang="en-US" sz="525" smtClean="0">
                <a:solidFill>
                  <a:schemeClr val="bg2"/>
                </a:solidFill>
              </a:rPr>
              <a:pPr lvl="0"/>
              <a:t>‹#›</a:t>
            </a:fld>
            <a:endParaRPr lang="en-US" sz="525" dirty="0">
              <a:solidFill>
                <a:schemeClr val="bg2"/>
              </a:solidFill>
            </a:endParaRPr>
          </a:p>
        </p:txBody>
      </p:sp>
    </p:spTree>
    <p:extLst>
      <p:ext uri="{BB962C8B-B14F-4D97-AF65-F5344CB8AC3E}">
        <p14:creationId xmlns:p14="http://schemas.microsoft.com/office/powerpoint/2010/main" val="6392915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0044" y="536577"/>
            <a:ext cx="7501145" cy="587375"/>
          </a:xfrm>
        </p:spPr>
        <p:txBody>
          <a:bodyPr/>
          <a:lstStyle/>
          <a:p>
            <a:r>
              <a:rPr lang="en-US" dirty="0"/>
              <a:t>CLICK TO EDIT TITLE STYLE</a:t>
            </a:r>
          </a:p>
        </p:txBody>
      </p:sp>
      <p:sp>
        <p:nvSpPr>
          <p:cNvPr id="3" name="Content Placeholder 2"/>
          <p:cNvSpPr>
            <a:spLocks noGrp="1"/>
          </p:cNvSpPr>
          <p:nvPr>
            <p:ph sz="half" idx="1"/>
          </p:nvPr>
        </p:nvSpPr>
        <p:spPr>
          <a:xfrm>
            <a:off x="730044" y="1984376"/>
            <a:ext cx="3577927" cy="3913123"/>
          </a:xfrm>
        </p:spPr>
        <p:txBody>
          <a:bodyPr/>
          <a:lstStyle>
            <a:lvl1pPr>
              <a:defRPr sz="1800"/>
            </a:lvl1pPr>
            <a:lvl2pPr>
              <a:defRPr sz="1800"/>
            </a:lvl2pPr>
            <a:lvl3pPr>
              <a:defRPr sz="1800"/>
            </a:lvl3pPr>
            <a:lvl4pPr>
              <a:defRPr sz="1800"/>
            </a:lvl4pPr>
            <a:lvl5pPr>
              <a:defRPr sz="1800"/>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31625" y="1984376"/>
            <a:ext cx="3581141" cy="3913123"/>
          </a:xfrm>
        </p:spPr>
        <p:txBody>
          <a:bodyPr/>
          <a:lstStyle>
            <a:lvl1pPr>
              <a:defRPr sz="1800"/>
            </a:lvl1pPr>
            <a:lvl2pPr>
              <a:defRPr sz="1800"/>
            </a:lvl2pPr>
            <a:lvl3pPr>
              <a:defRPr sz="1800"/>
            </a:lvl3pPr>
            <a:lvl4pPr>
              <a:defRPr sz="1800"/>
            </a:lvl4pPr>
            <a:lvl5pPr>
              <a:defRPr sz="1800"/>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6160B3-B013-4A4B-9046-2DAD8D0E60AB}" type="datetimeFigureOut">
              <a:rPr lang="en-US" smtClean="0"/>
              <a:t>7/18/2025</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8647925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2 column with individual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730044" y="2954338"/>
            <a:ext cx="3402454" cy="628650"/>
          </a:xfrm>
        </p:spPr>
        <p:txBody>
          <a:bodyPr tIns="91440"/>
          <a:lstStyle>
            <a:lvl1pPr marL="0" indent="0">
              <a:spcBef>
                <a:spcPts val="150"/>
              </a:spcBef>
              <a:buNone/>
              <a:defRPr sz="1800"/>
            </a:lvl1pPr>
            <a:lvl2pPr marL="342900" indent="0">
              <a:spcBef>
                <a:spcPts val="150"/>
              </a:spcBef>
              <a:buNone/>
              <a:defRPr sz="1800"/>
            </a:lvl2pPr>
            <a:lvl3pPr marL="685800" indent="0">
              <a:buNone/>
              <a:defRPr sz="1350"/>
            </a:lvl3pPr>
            <a:lvl4pPr marL="1028700" indent="0">
              <a:buNone/>
              <a:defRPr sz="1350"/>
            </a:lvl4pPr>
            <a:lvl5pPr marL="1371600" indent="0">
              <a:buNone/>
              <a:defRPr sz="1350"/>
            </a:lvl5pPr>
            <a:lvl6pPr>
              <a:defRPr sz="1425"/>
            </a:lvl6pPr>
            <a:lvl7pPr>
              <a:defRPr sz="1425"/>
            </a:lvl7pPr>
            <a:lvl8pPr>
              <a:defRPr sz="1425"/>
            </a:lvl8pPr>
            <a:lvl9pPr>
              <a:defRPr sz="1425"/>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6C6160B3-B013-4A4B-9046-2DAD8D0E60AB}" type="datetimeFigureOut">
              <a:rPr lang="en-US" smtClean="0"/>
              <a:t>7/18/2025</a:t>
            </a:fld>
            <a:endParaRPr lang="en-US"/>
          </a:p>
        </p:txBody>
      </p:sp>
      <p:sp>
        <p:nvSpPr>
          <p:cNvPr id="6" name="Footer Placeholder 5"/>
          <p:cNvSpPr>
            <a:spLocks noGrp="1"/>
          </p:cNvSpPr>
          <p:nvPr>
            <p:ph type="ftr" sz="quarter" idx="11"/>
          </p:nvPr>
        </p:nvSpPr>
        <p:spPr/>
        <p:txBody>
          <a:bodyPr/>
          <a:lstStyle/>
          <a:p>
            <a:endParaRPr lang="en-US"/>
          </a:p>
        </p:txBody>
      </p:sp>
      <p:sp>
        <p:nvSpPr>
          <p:cNvPr id="10" name="Text Placeholder 2"/>
          <p:cNvSpPr>
            <a:spLocks noGrp="1"/>
          </p:cNvSpPr>
          <p:nvPr>
            <p:ph type="body" idx="12"/>
          </p:nvPr>
        </p:nvSpPr>
        <p:spPr>
          <a:xfrm>
            <a:off x="730044" y="2643190"/>
            <a:ext cx="3402454" cy="295275"/>
          </a:xfrm>
        </p:spPr>
        <p:txBody>
          <a:bodyPr anchor="t" anchorCtr="0"/>
          <a:lstStyle>
            <a:lvl1pPr marL="0" indent="0">
              <a:buNone/>
              <a:defRPr sz="1800" b="1">
                <a:solidFill>
                  <a:schemeClr val="tx1"/>
                </a:solidFill>
              </a:defRPr>
            </a:lvl1pPr>
            <a:lvl2pPr marL="342931" indent="0">
              <a:buNone/>
              <a:defRPr sz="1500" b="1"/>
            </a:lvl2pPr>
            <a:lvl3pPr marL="685863" indent="0">
              <a:buNone/>
              <a:defRPr sz="1425" b="1"/>
            </a:lvl3pPr>
            <a:lvl4pPr marL="1028794" indent="0">
              <a:buNone/>
              <a:defRPr sz="1200" b="1"/>
            </a:lvl4pPr>
            <a:lvl5pPr marL="1371726" indent="0">
              <a:buNone/>
              <a:defRPr sz="1200" b="1"/>
            </a:lvl5pPr>
            <a:lvl6pPr marL="1714657" indent="0">
              <a:buNone/>
              <a:defRPr sz="1200" b="1"/>
            </a:lvl6pPr>
            <a:lvl7pPr marL="2057589" indent="0">
              <a:buNone/>
              <a:defRPr sz="1200" b="1"/>
            </a:lvl7pPr>
            <a:lvl8pPr marL="2400520" indent="0">
              <a:buNone/>
              <a:defRPr sz="1200" b="1"/>
            </a:lvl8pPr>
            <a:lvl9pPr marL="2743452" indent="0">
              <a:buNone/>
              <a:defRPr sz="1200" b="1"/>
            </a:lvl9pPr>
          </a:lstStyle>
          <a:p>
            <a:pPr lvl="0"/>
            <a:r>
              <a:rPr lang="en-US"/>
              <a:t>Click to edit Master text styles</a:t>
            </a:r>
          </a:p>
        </p:txBody>
      </p:sp>
      <p:sp>
        <p:nvSpPr>
          <p:cNvPr id="17" name="Content Placeholder 2"/>
          <p:cNvSpPr>
            <a:spLocks noGrp="1"/>
          </p:cNvSpPr>
          <p:nvPr>
            <p:ph sz="half" idx="17"/>
          </p:nvPr>
        </p:nvSpPr>
        <p:spPr>
          <a:xfrm>
            <a:off x="730045" y="1597027"/>
            <a:ext cx="7496936" cy="488949"/>
          </a:xfrm>
        </p:spPr>
        <p:txBody>
          <a:bodyPr tIns="0"/>
          <a:lstStyle>
            <a:lvl1pPr marL="0" indent="0">
              <a:spcBef>
                <a:spcPts val="150"/>
              </a:spcBef>
              <a:buNone/>
              <a:defRPr sz="1800"/>
            </a:lvl1pPr>
            <a:lvl2pPr marL="342900" indent="0">
              <a:spcBef>
                <a:spcPts val="150"/>
              </a:spcBef>
              <a:buNone/>
              <a:defRPr sz="1800"/>
            </a:lvl2pPr>
            <a:lvl3pPr marL="685800" indent="0">
              <a:buNone/>
              <a:defRPr sz="1350"/>
            </a:lvl3pPr>
            <a:lvl4pPr marL="1028700" indent="0">
              <a:buNone/>
              <a:defRPr sz="1350"/>
            </a:lvl4pPr>
            <a:lvl5pPr marL="1371600" indent="0">
              <a:buNone/>
              <a:defRPr sz="1350"/>
            </a:lvl5pPr>
            <a:lvl6pPr>
              <a:defRPr sz="1425"/>
            </a:lvl6pPr>
            <a:lvl7pPr>
              <a:defRPr sz="1425"/>
            </a:lvl7pPr>
            <a:lvl8pPr>
              <a:defRPr sz="1425"/>
            </a:lvl8pPr>
            <a:lvl9pPr>
              <a:defRPr sz="1425"/>
            </a:lvl9pPr>
          </a:lstStyle>
          <a:p>
            <a:pPr lvl="0"/>
            <a:r>
              <a:rPr lang="en-US"/>
              <a:t>Click to edit Master text styles</a:t>
            </a:r>
          </a:p>
          <a:p>
            <a:pPr lvl="1"/>
            <a:r>
              <a:rPr lang="en-US"/>
              <a:t>Second level</a:t>
            </a:r>
          </a:p>
        </p:txBody>
      </p:sp>
      <p:sp>
        <p:nvSpPr>
          <p:cNvPr id="23" name="Content Placeholder 2"/>
          <p:cNvSpPr>
            <a:spLocks noGrp="1"/>
          </p:cNvSpPr>
          <p:nvPr>
            <p:ph sz="half" idx="18"/>
          </p:nvPr>
        </p:nvSpPr>
        <p:spPr>
          <a:xfrm>
            <a:off x="4831626" y="2954338"/>
            <a:ext cx="3402454" cy="628650"/>
          </a:xfrm>
        </p:spPr>
        <p:txBody>
          <a:bodyPr tIns="91440"/>
          <a:lstStyle>
            <a:lvl1pPr marL="0" indent="0">
              <a:spcBef>
                <a:spcPts val="150"/>
              </a:spcBef>
              <a:buNone/>
              <a:defRPr sz="1800"/>
            </a:lvl1pPr>
            <a:lvl2pPr marL="342900" indent="0">
              <a:spcBef>
                <a:spcPts val="150"/>
              </a:spcBef>
              <a:buNone/>
              <a:defRPr sz="1800"/>
            </a:lvl2pPr>
            <a:lvl3pPr marL="685800" indent="0">
              <a:buNone/>
              <a:defRPr sz="1350"/>
            </a:lvl3pPr>
            <a:lvl4pPr marL="1028700" indent="0">
              <a:buNone/>
              <a:defRPr sz="1350"/>
            </a:lvl4pPr>
            <a:lvl5pPr marL="1371600" indent="0">
              <a:buNone/>
              <a:defRPr sz="1350"/>
            </a:lvl5pPr>
            <a:lvl6pPr>
              <a:defRPr sz="1425"/>
            </a:lvl6pPr>
            <a:lvl7pPr>
              <a:defRPr sz="1425"/>
            </a:lvl7pPr>
            <a:lvl8pPr>
              <a:defRPr sz="1425"/>
            </a:lvl8pPr>
            <a:lvl9pPr>
              <a:defRPr sz="1425"/>
            </a:lvl9pPr>
          </a:lstStyle>
          <a:p>
            <a:pPr lvl="0"/>
            <a:r>
              <a:rPr lang="en-US"/>
              <a:t>Click to edit Master text styles</a:t>
            </a:r>
          </a:p>
          <a:p>
            <a:pPr lvl="1"/>
            <a:r>
              <a:rPr lang="en-US"/>
              <a:t>Second level</a:t>
            </a:r>
          </a:p>
        </p:txBody>
      </p:sp>
      <p:sp>
        <p:nvSpPr>
          <p:cNvPr id="24" name="Text Placeholder 2"/>
          <p:cNvSpPr>
            <a:spLocks noGrp="1"/>
          </p:cNvSpPr>
          <p:nvPr>
            <p:ph type="body" idx="19"/>
          </p:nvPr>
        </p:nvSpPr>
        <p:spPr>
          <a:xfrm>
            <a:off x="4831626" y="2643190"/>
            <a:ext cx="3402454" cy="295275"/>
          </a:xfrm>
        </p:spPr>
        <p:txBody>
          <a:bodyPr anchor="t" anchorCtr="0"/>
          <a:lstStyle>
            <a:lvl1pPr marL="0" indent="0">
              <a:buNone/>
              <a:defRPr sz="1800" b="1">
                <a:solidFill>
                  <a:schemeClr val="tx1"/>
                </a:solidFill>
              </a:defRPr>
            </a:lvl1pPr>
            <a:lvl2pPr marL="342931" indent="0">
              <a:buNone/>
              <a:defRPr sz="1500" b="1"/>
            </a:lvl2pPr>
            <a:lvl3pPr marL="685863" indent="0">
              <a:buNone/>
              <a:defRPr sz="1425" b="1"/>
            </a:lvl3pPr>
            <a:lvl4pPr marL="1028794" indent="0">
              <a:buNone/>
              <a:defRPr sz="1200" b="1"/>
            </a:lvl4pPr>
            <a:lvl5pPr marL="1371726" indent="0">
              <a:buNone/>
              <a:defRPr sz="1200" b="1"/>
            </a:lvl5pPr>
            <a:lvl6pPr marL="1714657" indent="0">
              <a:buNone/>
              <a:defRPr sz="1200" b="1"/>
            </a:lvl6pPr>
            <a:lvl7pPr marL="2057589" indent="0">
              <a:buNone/>
              <a:defRPr sz="1200" b="1"/>
            </a:lvl7pPr>
            <a:lvl8pPr marL="2400520" indent="0">
              <a:buNone/>
              <a:defRPr sz="1200" b="1"/>
            </a:lvl8pPr>
            <a:lvl9pPr marL="2743452" indent="0">
              <a:buNone/>
              <a:defRPr sz="1200" b="1"/>
            </a:lvl9pPr>
          </a:lstStyle>
          <a:p>
            <a:pPr lvl="0"/>
            <a:r>
              <a:rPr lang="en-US"/>
              <a:t>Click to edit Master text styles</a:t>
            </a:r>
          </a:p>
        </p:txBody>
      </p:sp>
      <p:sp>
        <p:nvSpPr>
          <p:cNvPr id="25" name="Content Placeholder 2"/>
          <p:cNvSpPr>
            <a:spLocks noGrp="1"/>
          </p:cNvSpPr>
          <p:nvPr>
            <p:ph sz="half" idx="20"/>
          </p:nvPr>
        </p:nvSpPr>
        <p:spPr>
          <a:xfrm>
            <a:off x="4831626" y="4334383"/>
            <a:ext cx="3402454" cy="628650"/>
          </a:xfrm>
        </p:spPr>
        <p:txBody>
          <a:bodyPr tIns="91440"/>
          <a:lstStyle>
            <a:lvl1pPr marL="0" indent="0">
              <a:spcBef>
                <a:spcPts val="150"/>
              </a:spcBef>
              <a:buNone/>
              <a:defRPr sz="1800"/>
            </a:lvl1pPr>
            <a:lvl2pPr marL="342900" indent="0">
              <a:spcBef>
                <a:spcPts val="150"/>
              </a:spcBef>
              <a:buNone/>
              <a:defRPr sz="1800"/>
            </a:lvl2pPr>
            <a:lvl3pPr marL="685800" indent="0">
              <a:buNone/>
              <a:defRPr sz="1350"/>
            </a:lvl3pPr>
            <a:lvl4pPr marL="1028700" indent="0">
              <a:buNone/>
              <a:defRPr sz="1350"/>
            </a:lvl4pPr>
            <a:lvl5pPr marL="1371600" indent="0">
              <a:buNone/>
              <a:defRPr sz="1350"/>
            </a:lvl5pPr>
            <a:lvl6pPr>
              <a:defRPr sz="1425"/>
            </a:lvl6pPr>
            <a:lvl7pPr>
              <a:defRPr sz="1425"/>
            </a:lvl7pPr>
            <a:lvl8pPr>
              <a:defRPr sz="1425"/>
            </a:lvl8pPr>
            <a:lvl9pPr>
              <a:defRPr sz="1425"/>
            </a:lvl9pPr>
          </a:lstStyle>
          <a:p>
            <a:pPr lvl="0"/>
            <a:r>
              <a:rPr lang="en-US"/>
              <a:t>Click to edit Master text styles</a:t>
            </a:r>
          </a:p>
          <a:p>
            <a:pPr lvl="1"/>
            <a:r>
              <a:rPr lang="en-US"/>
              <a:t>Second level</a:t>
            </a:r>
          </a:p>
        </p:txBody>
      </p:sp>
      <p:sp>
        <p:nvSpPr>
          <p:cNvPr id="26" name="Text Placeholder 2"/>
          <p:cNvSpPr>
            <a:spLocks noGrp="1"/>
          </p:cNvSpPr>
          <p:nvPr>
            <p:ph type="body" idx="21"/>
          </p:nvPr>
        </p:nvSpPr>
        <p:spPr>
          <a:xfrm>
            <a:off x="4831626" y="4032662"/>
            <a:ext cx="3402454" cy="295275"/>
          </a:xfrm>
        </p:spPr>
        <p:txBody>
          <a:bodyPr anchor="t" anchorCtr="0"/>
          <a:lstStyle>
            <a:lvl1pPr marL="0" indent="0">
              <a:buNone/>
              <a:defRPr sz="1800" b="1">
                <a:solidFill>
                  <a:schemeClr val="tx1"/>
                </a:solidFill>
              </a:defRPr>
            </a:lvl1pPr>
            <a:lvl2pPr marL="342931" indent="0">
              <a:buNone/>
              <a:defRPr sz="1500" b="1"/>
            </a:lvl2pPr>
            <a:lvl3pPr marL="685863" indent="0">
              <a:buNone/>
              <a:defRPr sz="1425" b="1"/>
            </a:lvl3pPr>
            <a:lvl4pPr marL="1028794" indent="0">
              <a:buNone/>
              <a:defRPr sz="1200" b="1"/>
            </a:lvl4pPr>
            <a:lvl5pPr marL="1371726" indent="0">
              <a:buNone/>
              <a:defRPr sz="1200" b="1"/>
            </a:lvl5pPr>
            <a:lvl6pPr marL="1714657" indent="0">
              <a:buNone/>
              <a:defRPr sz="1200" b="1"/>
            </a:lvl6pPr>
            <a:lvl7pPr marL="2057589" indent="0">
              <a:buNone/>
              <a:defRPr sz="1200" b="1"/>
            </a:lvl7pPr>
            <a:lvl8pPr marL="2400520" indent="0">
              <a:buNone/>
              <a:defRPr sz="1200" b="1"/>
            </a:lvl8pPr>
            <a:lvl9pPr marL="2743452" indent="0">
              <a:buNone/>
              <a:defRPr sz="1200" b="1"/>
            </a:lvl9pPr>
          </a:lstStyle>
          <a:p>
            <a:pPr lvl="0"/>
            <a:r>
              <a:rPr lang="en-US"/>
              <a:t>Click to edit Master text styles</a:t>
            </a:r>
          </a:p>
        </p:txBody>
      </p:sp>
      <p:sp>
        <p:nvSpPr>
          <p:cNvPr id="27" name="Content Placeholder 2"/>
          <p:cNvSpPr>
            <a:spLocks noGrp="1"/>
          </p:cNvSpPr>
          <p:nvPr>
            <p:ph sz="half" idx="22"/>
          </p:nvPr>
        </p:nvSpPr>
        <p:spPr>
          <a:xfrm>
            <a:off x="4831626" y="5708650"/>
            <a:ext cx="3402454" cy="628650"/>
          </a:xfrm>
        </p:spPr>
        <p:txBody>
          <a:bodyPr tIns="91440"/>
          <a:lstStyle>
            <a:lvl1pPr marL="0" indent="0">
              <a:spcBef>
                <a:spcPts val="150"/>
              </a:spcBef>
              <a:buNone/>
              <a:defRPr sz="1800"/>
            </a:lvl1pPr>
            <a:lvl2pPr marL="342900" indent="0">
              <a:spcBef>
                <a:spcPts val="150"/>
              </a:spcBef>
              <a:buNone/>
              <a:defRPr sz="1800"/>
            </a:lvl2pPr>
            <a:lvl3pPr marL="685800" indent="0">
              <a:buNone/>
              <a:defRPr sz="1350"/>
            </a:lvl3pPr>
            <a:lvl4pPr marL="1028700" indent="0">
              <a:buNone/>
              <a:defRPr sz="1350"/>
            </a:lvl4pPr>
            <a:lvl5pPr marL="1371600" indent="0">
              <a:buNone/>
              <a:defRPr sz="1350"/>
            </a:lvl5pPr>
            <a:lvl6pPr>
              <a:defRPr sz="1425"/>
            </a:lvl6pPr>
            <a:lvl7pPr>
              <a:defRPr sz="1425"/>
            </a:lvl7pPr>
            <a:lvl8pPr>
              <a:defRPr sz="1425"/>
            </a:lvl8pPr>
            <a:lvl9pPr>
              <a:defRPr sz="1425"/>
            </a:lvl9pPr>
          </a:lstStyle>
          <a:p>
            <a:pPr lvl="0"/>
            <a:r>
              <a:rPr lang="en-US"/>
              <a:t>Click to edit Master text styles</a:t>
            </a:r>
          </a:p>
          <a:p>
            <a:pPr lvl="1"/>
            <a:r>
              <a:rPr lang="en-US"/>
              <a:t>Second level</a:t>
            </a:r>
          </a:p>
        </p:txBody>
      </p:sp>
      <p:sp>
        <p:nvSpPr>
          <p:cNvPr id="28" name="Text Placeholder 2"/>
          <p:cNvSpPr>
            <a:spLocks noGrp="1"/>
          </p:cNvSpPr>
          <p:nvPr>
            <p:ph type="body" idx="23"/>
          </p:nvPr>
        </p:nvSpPr>
        <p:spPr>
          <a:xfrm>
            <a:off x="4831626" y="5397502"/>
            <a:ext cx="3402454" cy="295275"/>
          </a:xfrm>
        </p:spPr>
        <p:txBody>
          <a:bodyPr anchor="t" anchorCtr="0"/>
          <a:lstStyle>
            <a:lvl1pPr marL="0" indent="0">
              <a:buNone/>
              <a:defRPr sz="1800" b="1">
                <a:solidFill>
                  <a:schemeClr val="tx1"/>
                </a:solidFill>
              </a:defRPr>
            </a:lvl1pPr>
            <a:lvl2pPr marL="342931" indent="0">
              <a:buNone/>
              <a:defRPr sz="1500" b="1"/>
            </a:lvl2pPr>
            <a:lvl3pPr marL="685863" indent="0">
              <a:buNone/>
              <a:defRPr sz="1425" b="1"/>
            </a:lvl3pPr>
            <a:lvl4pPr marL="1028794" indent="0">
              <a:buNone/>
              <a:defRPr sz="1200" b="1"/>
            </a:lvl4pPr>
            <a:lvl5pPr marL="1371726" indent="0">
              <a:buNone/>
              <a:defRPr sz="1200" b="1"/>
            </a:lvl5pPr>
            <a:lvl6pPr marL="1714657" indent="0">
              <a:buNone/>
              <a:defRPr sz="1200" b="1"/>
            </a:lvl6pPr>
            <a:lvl7pPr marL="2057589" indent="0">
              <a:buNone/>
              <a:defRPr sz="1200" b="1"/>
            </a:lvl7pPr>
            <a:lvl8pPr marL="2400520" indent="0">
              <a:buNone/>
              <a:defRPr sz="1200" b="1"/>
            </a:lvl8pPr>
            <a:lvl9pPr marL="2743452" indent="0">
              <a:buNone/>
              <a:defRPr sz="1200" b="1"/>
            </a:lvl9pPr>
          </a:lstStyle>
          <a:p>
            <a:pPr lvl="0"/>
            <a:r>
              <a:rPr lang="en-US"/>
              <a:t>Click to edit Master text styles</a:t>
            </a:r>
          </a:p>
        </p:txBody>
      </p:sp>
      <p:sp>
        <p:nvSpPr>
          <p:cNvPr id="33" name="Content Placeholder 2"/>
          <p:cNvSpPr>
            <a:spLocks noGrp="1"/>
          </p:cNvSpPr>
          <p:nvPr>
            <p:ph sz="half" idx="24"/>
          </p:nvPr>
        </p:nvSpPr>
        <p:spPr>
          <a:xfrm>
            <a:off x="730044" y="4334383"/>
            <a:ext cx="3402454" cy="628650"/>
          </a:xfrm>
        </p:spPr>
        <p:txBody>
          <a:bodyPr tIns="91440"/>
          <a:lstStyle>
            <a:lvl1pPr marL="0" indent="0">
              <a:spcBef>
                <a:spcPts val="150"/>
              </a:spcBef>
              <a:buNone/>
              <a:defRPr sz="1800"/>
            </a:lvl1pPr>
            <a:lvl2pPr marL="342900" indent="0">
              <a:spcBef>
                <a:spcPts val="150"/>
              </a:spcBef>
              <a:buNone/>
              <a:defRPr sz="1800"/>
            </a:lvl2pPr>
            <a:lvl3pPr marL="685800" indent="0">
              <a:buNone/>
              <a:defRPr sz="1350"/>
            </a:lvl3pPr>
            <a:lvl4pPr marL="1028700" indent="0">
              <a:buNone/>
              <a:defRPr sz="1350"/>
            </a:lvl4pPr>
            <a:lvl5pPr marL="1371600" indent="0">
              <a:buNone/>
              <a:defRPr sz="1350"/>
            </a:lvl5pPr>
            <a:lvl6pPr>
              <a:defRPr sz="1425"/>
            </a:lvl6pPr>
            <a:lvl7pPr>
              <a:defRPr sz="1425"/>
            </a:lvl7pPr>
            <a:lvl8pPr>
              <a:defRPr sz="1425"/>
            </a:lvl8pPr>
            <a:lvl9pPr>
              <a:defRPr sz="1425"/>
            </a:lvl9pPr>
          </a:lstStyle>
          <a:p>
            <a:pPr lvl="0"/>
            <a:r>
              <a:rPr lang="en-US"/>
              <a:t>Click to edit Master text styles</a:t>
            </a:r>
          </a:p>
          <a:p>
            <a:pPr lvl="1"/>
            <a:r>
              <a:rPr lang="en-US"/>
              <a:t>Second level</a:t>
            </a:r>
          </a:p>
        </p:txBody>
      </p:sp>
      <p:sp>
        <p:nvSpPr>
          <p:cNvPr id="34" name="Text Placeholder 2"/>
          <p:cNvSpPr>
            <a:spLocks noGrp="1"/>
          </p:cNvSpPr>
          <p:nvPr>
            <p:ph type="body" idx="25"/>
          </p:nvPr>
        </p:nvSpPr>
        <p:spPr>
          <a:xfrm>
            <a:off x="730044" y="4032662"/>
            <a:ext cx="3402454" cy="295275"/>
          </a:xfrm>
        </p:spPr>
        <p:txBody>
          <a:bodyPr anchor="t" anchorCtr="0"/>
          <a:lstStyle>
            <a:lvl1pPr marL="0" indent="0">
              <a:buNone/>
              <a:defRPr sz="1800" b="1">
                <a:solidFill>
                  <a:schemeClr val="tx1"/>
                </a:solidFill>
              </a:defRPr>
            </a:lvl1pPr>
            <a:lvl2pPr marL="342931" indent="0">
              <a:buNone/>
              <a:defRPr sz="1500" b="1"/>
            </a:lvl2pPr>
            <a:lvl3pPr marL="685863" indent="0">
              <a:buNone/>
              <a:defRPr sz="1425" b="1"/>
            </a:lvl3pPr>
            <a:lvl4pPr marL="1028794" indent="0">
              <a:buNone/>
              <a:defRPr sz="1200" b="1"/>
            </a:lvl4pPr>
            <a:lvl5pPr marL="1371726" indent="0">
              <a:buNone/>
              <a:defRPr sz="1200" b="1"/>
            </a:lvl5pPr>
            <a:lvl6pPr marL="1714657" indent="0">
              <a:buNone/>
              <a:defRPr sz="1200" b="1"/>
            </a:lvl6pPr>
            <a:lvl7pPr marL="2057589" indent="0">
              <a:buNone/>
              <a:defRPr sz="1200" b="1"/>
            </a:lvl7pPr>
            <a:lvl8pPr marL="2400520" indent="0">
              <a:buNone/>
              <a:defRPr sz="1200" b="1"/>
            </a:lvl8pPr>
            <a:lvl9pPr marL="2743452" indent="0">
              <a:buNone/>
              <a:defRPr sz="1200" b="1"/>
            </a:lvl9pPr>
          </a:lstStyle>
          <a:p>
            <a:pPr lvl="0"/>
            <a:r>
              <a:rPr lang="en-US"/>
              <a:t>Click to edit Master text styles</a:t>
            </a:r>
          </a:p>
        </p:txBody>
      </p:sp>
      <p:sp>
        <p:nvSpPr>
          <p:cNvPr id="37" name="Content Placeholder 2"/>
          <p:cNvSpPr>
            <a:spLocks noGrp="1"/>
          </p:cNvSpPr>
          <p:nvPr>
            <p:ph sz="half" idx="26"/>
          </p:nvPr>
        </p:nvSpPr>
        <p:spPr>
          <a:xfrm>
            <a:off x="730044" y="5708650"/>
            <a:ext cx="3402454" cy="628650"/>
          </a:xfrm>
        </p:spPr>
        <p:txBody>
          <a:bodyPr tIns="91440"/>
          <a:lstStyle>
            <a:lvl1pPr marL="0" indent="0">
              <a:spcBef>
                <a:spcPts val="150"/>
              </a:spcBef>
              <a:buNone/>
              <a:defRPr sz="1800"/>
            </a:lvl1pPr>
            <a:lvl2pPr marL="342900" indent="0">
              <a:spcBef>
                <a:spcPts val="150"/>
              </a:spcBef>
              <a:buNone/>
              <a:defRPr sz="1800"/>
            </a:lvl2pPr>
            <a:lvl3pPr marL="685800" indent="0">
              <a:buNone/>
              <a:defRPr sz="1350"/>
            </a:lvl3pPr>
            <a:lvl4pPr marL="1028700" indent="0">
              <a:buNone/>
              <a:defRPr sz="1350"/>
            </a:lvl4pPr>
            <a:lvl5pPr marL="1371600" indent="0">
              <a:buNone/>
              <a:defRPr sz="1350"/>
            </a:lvl5pPr>
            <a:lvl6pPr>
              <a:defRPr sz="1425"/>
            </a:lvl6pPr>
            <a:lvl7pPr>
              <a:defRPr sz="1425"/>
            </a:lvl7pPr>
            <a:lvl8pPr>
              <a:defRPr sz="1425"/>
            </a:lvl8pPr>
            <a:lvl9pPr>
              <a:defRPr sz="1425"/>
            </a:lvl9pPr>
          </a:lstStyle>
          <a:p>
            <a:pPr lvl="0"/>
            <a:r>
              <a:rPr lang="en-US"/>
              <a:t>Click to edit Master text styles</a:t>
            </a:r>
          </a:p>
          <a:p>
            <a:pPr lvl="1"/>
            <a:r>
              <a:rPr lang="en-US"/>
              <a:t>Second level</a:t>
            </a:r>
          </a:p>
        </p:txBody>
      </p:sp>
      <p:sp>
        <p:nvSpPr>
          <p:cNvPr id="38" name="Text Placeholder 2"/>
          <p:cNvSpPr>
            <a:spLocks noGrp="1"/>
          </p:cNvSpPr>
          <p:nvPr>
            <p:ph type="body" idx="27"/>
          </p:nvPr>
        </p:nvSpPr>
        <p:spPr>
          <a:xfrm>
            <a:off x="730044" y="5397502"/>
            <a:ext cx="3402454" cy="295275"/>
          </a:xfrm>
        </p:spPr>
        <p:txBody>
          <a:bodyPr anchor="t" anchorCtr="0"/>
          <a:lstStyle>
            <a:lvl1pPr marL="0" indent="0">
              <a:buNone/>
              <a:defRPr sz="1800" b="1">
                <a:solidFill>
                  <a:schemeClr val="tx1"/>
                </a:solidFill>
              </a:defRPr>
            </a:lvl1pPr>
            <a:lvl2pPr marL="342931" indent="0">
              <a:buNone/>
              <a:defRPr sz="1500" b="1"/>
            </a:lvl2pPr>
            <a:lvl3pPr marL="685863" indent="0">
              <a:buNone/>
              <a:defRPr sz="1425" b="1"/>
            </a:lvl3pPr>
            <a:lvl4pPr marL="1028794" indent="0">
              <a:buNone/>
              <a:defRPr sz="1200" b="1"/>
            </a:lvl4pPr>
            <a:lvl5pPr marL="1371726" indent="0">
              <a:buNone/>
              <a:defRPr sz="1200" b="1"/>
            </a:lvl5pPr>
            <a:lvl6pPr marL="1714657" indent="0">
              <a:buNone/>
              <a:defRPr sz="1200" b="1"/>
            </a:lvl6pPr>
            <a:lvl7pPr marL="2057589" indent="0">
              <a:buNone/>
              <a:defRPr sz="1200" b="1"/>
            </a:lvl7pPr>
            <a:lvl8pPr marL="2400520" indent="0">
              <a:buNone/>
              <a:defRPr sz="1200" b="1"/>
            </a:lvl8pPr>
            <a:lvl9pPr marL="2743452" indent="0">
              <a:buNone/>
              <a:defRPr sz="1200" b="1"/>
            </a:lvl9pPr>
          </a:lstStyle>
          <a:p>
            <a:pPr lvl="0"/>
            <a:r>
              <a:rPr lang="en-US"/>
              <a:t>Click to edit Master text styles</a:t>
            </a:r>
          </a:p>
        </p:txBody>
      </p:sp>
      <p:sp>
        <p:nvSpPr>
          <p:cNvPr id="19" name="Rectangle 18"/>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0817226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726739" y="1984377"/>
            <a:ext cx="3580808" cy="295275"/>
          </a:xfrm>
        </p:spPr>
        <p:txBody>
          <a:bodyPr anchor="t" anchorCtr="0"/>
          <a:lstStyle>
            <a:lvl1pPr marL="0" indent="0">
              <a:buNone/>
              <a:defRPr sz="1800" b="1">
                <a:solidFill>
                  <a:schemeClr val="tx1"/>
                </a:solidFill>
              </a:defRPr>
            </a:lvl1pPr>
            <a:lvl2pPr marL="342931" indent="0">
              <a:buNone/>
              <a:defRPr sz="1500" b="1"/>
            </a:lvl2pPr>
            <a:lvl3pPr marL="685863" indent="0">
              <a:buNone/>
              <a:defRPr sz="1425" b="1"/>
            </a:lvl3pPr>
            <a:lvl4pPr marL="1028794" indent="0">
              <a:buNone/>
              <a:defRPr sz="1200" b="1"/>
            </a:lvl4pPr>
            <a:lvl5pPr marL="1371726" indent="0">
              <a:buNone/>
              <a:defRPr sz="1200" b="1"/>
            </a:lvl5pPr>
            <a:lvl6pPr marL="1714657" indent="0">
              <a:buNone/>
              <a:defRPr sz="1200" b="1"/>
            </a:lvl6pPr>
            <a:lvl7pPr marL="2057589" indent="0">
              <a:buNone/>
              <a:defRPr sz="1200" b="1"/>
            </a:lvl7pPr>
            <a:lvl8pPr marL="2400520" indent="0">
              <a:buNone/>
              <a:defRPr sz="1200" b="1"/>
            </a:lvl8pPr>
            <a:lvl9pPr marL="2743452" indent="0">
              <a:buNone/>
              <a:defRPr sz="1200" b="1"/>
            </a:lvl9pPr>
          </a:lstStyle>
          <a:p>
            <a:pPr lvl="0"/>
            <a:r>
              <a:rPr lang="en-US"/>
              <a:t>Click to edit Master text styles</a:t>
            </a:r>
          </a:p>
        </p:txBody>
      </p:sp>
      <p:sp>
        <p:nvSpPr>
          <p:cNvPr id="4" name="Content Placeholder 3"/>
          <p:cNvSpPr>
            <a:spLocks noGrp="1"/>
          </p:cNvSpPr>
          <p:nvPr>
            <p:ph sz="half" idx="2"/>
          </p:nvPr>
        </p:nvSpPr>
        <p:spPr>
          <a:xfrm>
            <a:off x="726739" y="2276475"/>
            <a:ext cx="3580808" cy="3705225"/>
          </a:xfrm>
        </p:spPr>
        <p:txBody>
          <a:bodyPr tIns="91440"/>
          <a:lstStyle>
            <a:lvl1pPr>
              <a:defRPr sz="1800"/>
            </a:lvl1pPr>
            <a:lvl2pPr>
              <a:defRPr sz="1800"/>
            </a:lvl2pPr>
            <a:lvl3pPr>
              <a:defRPr sz="1800"/>
            </a:lvl3pPr>
            <a:lvl4pPr>
              <a:defRPr sz="1800"/>
            </a:lvl4pPr>
            <a:lvl5pPr>
              <a:defRPr sz="18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31625" y="1984377"/>
            <a:ext cx="3580808" cy="295275"/>
          </a:xfrm>
        </p:spPr>
        <p:txBody>
          <a:bodyPr anchor="t" anchorCtr="0"/>
          <a:lstStyle>
            <a:lvl1pPr marL="0" indent="0">
              <a:buNone/>
              <a:defRPr sz="1800" b="1">
                <a:solidFill>
                  <a:schemeClr val="tx1"/>
                </a:solidFill>
              </a:defRPr>
            </a:lvl1pPr>
            <a:lvl2pPr marL="342931" indent="0">
              <a:buNone/>
              <a:defRPr sz="1500" b="1"/>
            </a:lvl2pPr>
            <a:lvl3pPr marL="685863" indent="0">
              <a:buNone/>
              <a:defRPr sz="1425" b="1"/>
            </a:lvl3pPr>
            <a:lvl4pPr marL="1028794" indent="0">
              <a:buNone/>
              <a:defRPr sz="1200" b="1"/>
            </a:lvl4pPr>
            <a:lvl5pPr marL="1371726" indent="0">
              <a:buNone/>
              <a:defRPr sz="1200" b="1"/>
            </a:lvl5pPr>
            <a:lvl6pPr marL="1714657" indent="0">
              <a:buNone/>
              <a:defRPr sz="1200" b="1"/>
            </a:lvl6pPr>
            <a:lvl7pPr marL="2057589" indent="0">
              <a:buNone/>
              <a:defRPr sz="1200" b="1"/>
            </a:lvl7pPr>
            <a:lvl8pPr marL="2400520" indent="0">
              <a:buNone/>
              <a:defRPr sz="1200" b="1"/>
            </a:lvl8pPr>
            <a:lvl9pPr marL="274345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31625" y="2276475"/>
            <a:ext cx="3580808" cy="3705225"/>
          </a:xfrm>
        </p:spPr>
        <p:txBody>
          <a:bodyPr tIns="91440"/>
          <a:lstStyle>
            <a:lvl1pPr>
              <a:defRPr sz="1800"/>
            </a:lvl1pPr>
            <a:lvl2pPr>
              <a:defRPr sz="1800"/>
            </a:lvl2pPr>
            <a:lvl3pPr>
              <a:defRPr sz="1800"/>
            </a:lvl3pPr>
            <a:lvl4pPr>
              <a:defRPr sz="1800"/>
            </a:lvl4pPr>
            <a:lvl5pPr>
              <a:defRPr sz="18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6160B3-B013-4A4B-9046-2DAD8D0E60AB}" type="datetimeFigureOut">
              <a:rPr lang="en-US" smtClean="0"/>
              <a:t>7/18/2025</a:t>
            </a:fld>
            <a:endParaRPr lang="en-US"/>
          </a:p>
        </p:txBody>
      </p:sp>
      <p:sp>
        <p:nvSpPr>
          <p:cNvPr id="8" name="Footer Placeholder 7"/>
          <p:cNvSpPr>
            <a:spLocks noGrp="1"/>
          </p:cNvSpPr>
          <p:nvPr>
            <p:ph type="ftr" sz="quarter" idx="11"/>
          </p:nvPr>
        </p:nvSpPr>
        <p:spPr/>
        <p:txBody>
          <a:bodyPr/>
          <a:lstStyle/>
          <a:p>
            <a:endParaRPr lang="en-US"/>
          </a:p>
        </p:txBody>
      </p:sp>
      <p:sp>
        <p:nvSpPr>
          <p:cNvPr id="10" name="Rectangle 9"/>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79245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fld id="{D7BADDFF-7800-1144-9F65-73F09296F07F}" type="slidenum">
              <a:rPr lang="en-US" altLang="en-US"/>
              <a:pPr/>
              <a:t>‹#›</a:t>
            </a:fld>
            <a:endParaRPr lang="en-US" altLang="en-US"/>
          </a:p>
        </p:txBody>
      </p:sp>
    </p:spTree>
    <p:extLst>
      <p:ext uri="{BB962C8B-B14F-4D97-AF65-F5344CB8AC3E}">
        <p14:creationId xmlns:p14="http://schemas.microsoft.com/office/powerpoint/2010/main" val="1983763850"/>
      </p:ext>
    </p:extLst>
  </p:cSld>
  <p:clrMapOvr>
    <a:masterClrMapping/>
  </p:clrMapOvr>
  <p:transition>
    <p:cover dir="ld"/>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p:nvSpPr>
        <p:spPr>
          <a:xfrm>
            <a:off x="5419947" y="0"/>
            <a:ext cx="3724054"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730045" y="536577"/>
            <a:ext cx="4101580" cy="587375"/>
          </a:xfrm>
        </p:spPr>
        <p:txBody>
          <a:bodyPr/>
          <a:lstStyle>
            <a:lvl1pPr>
              <a:defRPr/>
            </a:lvl1pPr>
          </a:lstStyle>
          <a:p>
            <a:r>
              <a:rPr lang="en-US" dirty="0"/>
              <a:t>CLICK TO EDIT MASTER TITLE</a:t>
            </a:r>
          </a:p>
        </p:txBody>
      </p:sp>
      <p:sp>
        <p:nvSpPr>
          <p:cNvPr id="3" name="Content Placeholder 2"/>
          <p:cNvSpPr>
            <a:spLocks noGrp="1"/>
          </p:cNvSpPr>
          <p:nvPr>
            <p:ph idx="1"/>
          </p:nvPr>
        </p:nvSpPr>
        <p:spPr>
          <a:xfrm>
            <a:off x="730045" y="1984375"/>
            <a:ext cx="4101581"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8" name="Content Placeholder 2"/>
          <p:cNvSpPr>
            <a:spLocks noGrp="1"/>
          </p:cNvSpPr>
          <p:nvPr>
            <p:ph idx="12"/>
          </p:nvPr>
        </p:nvSpPr>
        <p:spPr>
          <a:xfrm>
            <a:off x="5816528" y="1984375"/>
            <a:ext cx="2935655" cy="3986784"/>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p:cNvSpPr txBox="1"/>
          <p:nvPr/>
        </p:nvSpPr>
        <p:spPr>
          <a:xfrm>
            <a:off x="6316720" y="6657949"/>
            <a:ext cx="2827281" cy="200053"/>
          </a:xfrm>
          <a:prstGeom prst="rect">
            <a:avLst/>
          </a:prstGeom>
        </p:spPr>
        <p:txBody>
          <a:bodyPr vert="horz" lIns="68586" tIns="34293" rIns="68586" bIns="34293" rtlCol="0" anchor="ctr">
            <a:noAutofit/>
          </a:bodyPr>
          <a:lstStyle>
            <a:defPPr>
              <a:defRPr lang="en-US"/>
            </a:defPPr>
            <a:lvl1pPr algn="r">
              <a:defRPr sz="1200">
                <a:solidFill>
                  <a:schemeClr val="tx1">
                    <a:tint val="75000"/>
                  </a:schemeClr>
                </a:solidFill>
              </a:defRPr>
            </a:lvl1pPr>
          </a:lstStyle>
          <a:p>
            <a:pPr lvl="0"/>
            <a:r>
              <a:rPr lang="en-US" sz="525" dirty="0">
                <a:solidFill>
                  <a:schemeClr val="tx1">
                    <a:lumMod val="50000"/>
                    <a:lumOff val="50000"/>
                  </a:schemeClr>
                </a:solidFill>
              </a:rPr>
              <a:t>©2021 Mayo Foundation for Medical Education and Research  |  slide-</a:t>
            </a:r>
            <a:fld id="{D445C29B-035B-48ED-941F-A66A11A8A322}" type="slidenum">
              <a:rPr lang="en-US" sz="525" smtClean="0">
                <a:solidFill>
                  <a:schemeClr val="tx1">
                    <a:lumMod val="50000"/>
                    <a:lumOff val="50000"/>
                  </a:schemeClr>
                </a:solidFill>
              </a:rPr>
              <a:pPr lvl="0"/>
              <a:t>‹#›</a:t>
            </a:fld>
            <a:endParaRPr lang="en-US" sz="525" dirty="0">
              <a:solidFill>
                <a:schemeClr val="tx1">
                  <a:lumMod val="50000"/>
                  <a:lumOff val="50000"/>
                </a:schemeClr>
              </a:solidFill>
            </a:endParaRPr>
          </a:p>
        </p:txBody>
      </p:sp>
    </p:spTree>
    <p:extLst>
      <p:ext uri="{BB962C8B-B14F-4D97-AF65-F5344CB8AC3E}">
        <p14:creationId xmlns:p14="http://schemas.microsoft.com/office/powerpoint/2010/main" val="30661987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40/60 Title and Two Content Comparison_blue line">
    <p:spTree>
      <p:nvGrpSpPr>
        <p:cNvPr id="1" name=""/>
        <p:cNvGrpSpPr/>
        <p:nvPr/>
      </p:nvGrpSpPr>
      <p:grpSpPr>
        <a:xfrm>
          <a:off x="0" y="0"/>
          <a:ext cx="0" cy="0"/>
          <a:chOff x="0" y="0"/>
          <a:chExt cx="0" cy="0"/>
        </a:xfrm>
      </p:grpSpPr>
      <p:sp>
        <p:nvSpPr>
          <p:cNvPr id="6" name="Rectangle 5"/>
          <p:cNvSpPr/>
          <p:nvPr/>
        </p:nvSpPr>
        <p:spPr>
          <a:xfrm>
            <a:off x="3313182" y="0"/>
            <a:ext cx="5830819"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730044" y="2366171"/>
            <a:ext cx="2306841" cy="2125663"/>
          </a:xfrm>
        </p:spPr>
        <p:txBody>
          <a:bodyPr tIns="0" bIns="0" anchor="ctr" anchorCtr="0"/>
          <a:lstStyle>
            <a:lvl1pPr>
              <a:defRPr sz="2400" baseline="0"/>
            </a:lvl1pPr>
          </a:lstStyle>
          <a:p>
            <a:r>
              <a:rPr lang="en-US" dirty="0"/>
              <a:t>CLICK TO EDIT MASTER TITLE</a:t>
            </a:r>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7" name="Rectangle 6"/>
          <p:cNvSpPr/>
          <p:nvPr/>
        </p:nvSpPr>
        <p:spPr>
          <a:xfrm rot="16200000">
            <a:off x="-1641620" y="3378982"/>
            <a:ext cx="3383280" cy="100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2" name="Text Placeholder 2"/>
          <p:cNvSpPr>
            <a:spLocks noGrp="1"/>
          </p:cNvSpPr>
          <p:nvPr>
            <p:ph type="body" idx="1"/>
          </p:nvPr>
        </p:nvSpPr>
        <p:spPr>
          <a:xfrm>
            <a:off x="3744301" y="542927"/>
            <a:ext cx="2359242" cy="771525"/>
          </a:xfrm>
        </p:spPr>
        <p:txBody>
          <a:bodyPr bIns="0" anchor="b" anchorCtr="0"/>
          <a:lstStyle>
            <a:lvl1pPr marL="0" indent="0">
              <a:buNone/>
              <a:defRPr sz="1800" b="1">
                <a:solidFill>
                  <a:schemeClr val="tx1"/>
                </a:solidFill>
              </a:defRPr>
            </a:lvl1pPr>
            <a:lvl2pPr marL="342931" indent="0">
              <a:buNone/>
              <a:defRPr sz="1500" b="1"/>
            </a:lvl2pPr>
            <a:lvl3pPr marL="685863" indent="0">
              <a:buNone/>
              <a:defRPr sz="1425" b="1"/>
            </a:lvl3pPr>
            <a:lvl4pPr marL="1028794" indent="0">
              <a:buNone/>
              <a:defRPr sz="1200" b="1"/>
            </a:lvl4pPr>
            <a:lvl5pPr marL="1371726" indent="0">
              <a:buNone/>
              <a:defRPr sz="1200" b="1"/>
            </a:lvl5pPr>
            <a:lvl6pPr marL="1714657" indent="0">
              <a:buNone/>
              <a:defRPr sz="1200" b="1"/>
            </a:lvl6pPr>
            <a:lvl7pPr marL="2057589" indent="0">
              <a:buNone/>
              <a:defRPr sz="1200" b="1"/>
            </a:lvl7pPr>
            <a:lvl8pPr marL="2400520" indent="0">
              <a:buNone/>
              <a:defRPr sz="1200" b="1"/>
            </a:lvl8pPr>
            <a:lvl9pPr marL="2743452" indent="0">
              <a:buNone/>
              <a:defRPr sz="1200" b="1"/>
            </a:lvl9pPr>
          </a:lstStyle>
          <a:p>
            <a:pPr lvl="0"/>
            <a:r>
              <a:rPr lang="en-US"/>
              <a:t>Click to edit Master text styles</a:t>
            </a:r>
          </a:p>
        </p:txBody>
      </p:sp>
      <p:sp>
        <p:nvSpPr>
          <p:cNvPr id="13" name="Content Placeholder 3"/>
          <p:cNvSpPr>
            <a:spLocks noGrp="1"/>
          </p:cNvSpPr>
          <p:nvPr>
            <p:ph sz="half" idx="2"/>
          </p:nvPr>
        </p:nvSpPr>
        <p:spPr>
          <a:xfrm>
            <a:off x="3744301" y="1597025"/>
            <a:ext cx="2359242" cy="3986784"/>
          </a:xfrm>
        </p:spPr>
        <p:txBody>
          <a:bodyPr tIns="91440"/>
          <a:lstStyle>
            <a:lvl1pPr>
              <a:defRPr sz="1800">
                <a:solidFill>
                  <a:schemeClr val="tx1"/>
                </a:solidFill>
              </a:defRPr>
            </a:lvl1pPr>
            <a:lvl2pPr>
              <a:buClrTx/>
              <a:defRPr sz="1800">
                <a:solidFill>
                  <a:schemeClr val="tx1"/>
                </a:solidFill>
              </a:defRPr>
            </a:lvl2pPr>
            <a:lvl3pPr>
              <a:buClrTx/>
              <a:defRPr sz="1800">
                <a:solidFill>
                  <a:schemeClr val="tx1"/>
                </a:solidFill>
              </a:defRPr>
            </a:lvl3pPr>
            <a:lvl4pPr>
              <a:buClrTx/>
              <a:defRPr sz="1800">
                <a:solidFill>
                  <a:schemeClr val="tx1"/>
                </a:solidFill>
              </a:defRPr>
            </a:lvl4pPr>
            <a:lvl5pPr>
              <a:buClrTx/>
              <a:defRPr sz="18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6395323" y="542927"/>
            <a:ext cx="2359242" cy="771525"/>
          </a:xfrm>
        </p:spPr>
        <p:txBody>
          <a:bodyPr bIns="0" anchor="b" anchorCtr="0"/>
          <a:lstStyle>
            <a:lvl1pPr marL="0" indent="0">
              <a:buNone/>
              <a:defRPr sz="1800" b="1">
                <a:solidFill>
                  <a:schemeClr val="tx1"/>
                </a:solidFill>
              </a:defRPr>
            </a:lvl1pPr>
            <a:lvl2pPr marL="342931" indent="0">
              <a:buNone/>
              <a:defRPr sz="1500" b="1"/>
            </a:lvl2pPr>
            <a:lvl3pPr marL="685863" indent="0">
              <a:buNone/>
              <a:defRPr sz="1425" b="1"/>
            </a:lvl3pPr>
            <a:lvl4pPr marL="1028794" indent="0">
              <a:buNone/>
              <a:defRPr sz="1200" b="1"/>
            </a:lvl4pPr>
            <a:lvl5pPr marL="1371726" indent="0">
              <a:buNone/>
              <a:defRPr sz="1200" b="1"/>
            </a:lvl5pPr>
            <a:lvl6pPr marL="1714657" indent="0">
              <a:buNone/>
              <a:defRPr sz="1200" b="1"/>
            </a:lvl6pPr>
            <a:lvl7pPr marL="2057589" indent="0">
              <a:buNone/>
              <a:defRPr sz="1200" b="1"/>
            </a:lvl7pPr>
            <a:lvl8pPr marL="2400520" indent="0">
              <a:buNone/>
              <a:defRPr sz="1200" b="1"/>
            </a:lvl8pPr>
            <a:lvl9pPr marL="2743452" indent="0">
              <a:buNone/>
              <a:defRPr sz="1200" b="1"/>
            </a:lvl9pPr>
          </a:lstStyle>
          <a:p>
            <a:pPr lvl="0"/>
            <a:r>
              <a:rPr lang="en-US"/>
              <a:t>Click to edit Master text styles</a:t>
            </a:r>
          </a:p>
        </p:txBody>
      </p:sp>
      <p:sp>
        <p:nvSpPr>
          <p:cNvPr id="15" name="Content Placeholder 3"/>
          <p:cNvSpPr>
            <a:spLocks noGrp="1"/>
          </p:cNvSpPr>
          <p:nvPr>
            <p:ph sz="half" idx="13"/>
          </p:nvPr>
        </p:nvSpPr>
        <p:spPr>
          <a:xfrm>
            <a:off x="6395323" y="1597025"/>
            <a:ext cx="2359242" cy="3986784"/>
          </a:xfrm>
        </p:spPr>
        <p:txBody>
          <a:bodyPr vert="horz" lIns="0" tIns="91440" rIns="0" bIns="45724" rtlCol="0">
            <a:noAutofit/>
          </a:bodyPr>
          <a:lstStyle>
            <a:lvl1pPr>
              <a:defRPr lang="en-US" dirty="0" smtClean="0">
                <a:solidFill>
                  <a:schemeClr val="tx1"/>
                </a:solidFill>
              </a:defRPr>
            </a:lvl1pPr>
            <a:lvl2pPr>
              <a:buClrTx/>
              <a:defRPr lang="en-US" dirty="0" smtClean="0">
                <a:solidFill>
                  <a:schemeClr val="tx1"/>
                </a:solidFill>
              </a:defRPr>
            </a:lvl2pPr>
            <a:lvl3pPr>
              <a:buClrTx/>
              <a:defRPr lang="en-US" dirty="0" smtClean="0">
                <a:solidFill>
                  <a:schemeClr val="tx1"/>
                </a:solidFill>
              </a:defRPr>
            </a:lvl3pPr>
            <a:lvl4pPr>
              <a:buClrTx/>
              <a:defRPr lang="en-US" dirty="0" smtClean="0">
                <a:solidFill>
                  <a:schemeClr val="tx1"/>
                </a:solidFill>
              </a:defRPr>
            </a:lvl4pPr>
            <a:lvl5pPr>
              <a:buClrTx/>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reeform 15"/>
          <p:cNvSpPr/>
          <p:nvPr/>
        </p:nvSpPr>
        <p:spPr>
          <a:xfrm>
            <a:off x="3737155" y="1455737"/>
            <a:ext cx="5001928" cy="0"/>
          </a:xfrm>
          <a:custGeom>
            <a:avLst/>
            <a:gdLst>
              <a:gd name="connsiteX0" fmla="*/ 0 w 6667500"/>
              <a:gd name="connsiteY0" fmla="*/ 0 h 0"/>
              <a:gd name="connsiteX1" fmla="*/ 6667500 w 6667500"/>
              <a:gd name="connsiteY1" fmla="*/ 0 h 0"/>
            </a:gdLst>
            <a:ahLst/>
            <a:cxnLst>
              <a:cxn ang="0">
                <a:pos x="connsiteX0" y="connsiteY0"/>
              </a:cxn>
              <a:cxn ang="0">
                <a:pos x="connsiteX1" y="connsiteY1"/>
              </a:cxn>
            </a:cxnLst>
            <a:rect l="l" t="t" r="r" b="b"/>
            <a:pathLst>
              <a:path w="6667500">
                <a:moveTo>
                  <a:pt x="0" y="0"/>
                </a:moveTo>
                <a:lnTo>
                  <a:pt x="6667500"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extBox 16"/>
          <p:cNvSpPr txBox="1"/>
          <p:nvPr/>
        </p:nvSpPr>
        <p:spPr>
          <a:xfrm>
            <a:off x="6316720" y="6657949"/>
            <a:ext cx="2827281" cy="200053"/>
          </a:xfrm>
          <a:prstGeom prst="rect">
            <a:avLst/>
          </a:prstGeom>
        </p:spPr>
        <p:txBody>
          <a:bodyPr vert="horz" lIns="68586" tIns="34293" rIns="68586" bIns="34293" rtlCol="0" anchor="ctr">
            <a:noAutofit/>
          </a:bodyPr>
          <a:lstStyle>
            <a:defPPr>
              <a:defRPr lang="en-US"/>
            </a:defPPr>
            <a:lvl1pPr algn="r">
              <a:defRPr sz="1200">
                <a:solidFill>
                  <a:schemeClr val="tx1">
                    <a:tint val="75000"/>
                  </a:schemeClr>
                </a:solidFill>
              </a:defRPr>
            </a:lvl1pPr>
          </a:lstStyle>
          <a:p>
            <a:pPr lvl="0"/>
            <a:r>
              <a:rPr lang="en-US" sz="525" dirty="0">
                <a:solidFill>
                  <a:schemeClr val="tx1">
                    <a:lumMod val="50000"/>
                    <a:lumOff val="50000"/>
                  </a:schemeClr>
                </a:solidFill>
              </a:rPr>
              <a:t>©2021 Mayo Foundation for Medical Education and Research  |  slide-</a:t>
            </a:r>
            <a:fld id="{D445C29B-035B-48ED-941F-A66A11A8A322}" type="slidenum">
              <a:rPr lang="en-US" sz="525" smtClean="0">
                <a:solidFill>
                  <a:schemeClr val="tx1">
                    <a:lumMod val="50000"/>
                    <a:lumOff val="50000"/>
                  </a:schemeClr>
                </a:solidFill>
              </a:rPr>
              <a:pPr lvl="0"/>
              <a:t>‹#›</a:t>
            </a:fld>
            <a:endParaRPr lang="en-US" sz="525" dirty="0">
              <a:solidFill>
                <a:schemeClr val="tx1">
                  <a:lumMod val="50000"/>
                  <a:lumOff val="50000"/>
                </a:schemeClr>
              </a:solidFill>
            </a:endParaRPr>
          </a:p>
        </p:txBody>
      </p:sp>
    </p:spTree>
    <p:extLst>
      <p:ext uri="{BB962C8B-B14F-4D97-AF65-F5344CB8AC3E}">
        <p14:creationId xmlns:p14="http://schemas.microsoft.com/office/powerpoint/2010/main" val="8341869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Date Placeholder 2"/>
          <p:cNvSpPr>
            <a:spLocks noGrp="1"/>
          </p:cNvSpPr>
          <p:nvPr>
            <p:ph type="dt" sz="half" idx="10"/>
          </p:nvPr>
        </p:nvSpPr>
        <p:spPr/>
        <p:txBody>
          <a:bodyPr/>
          <a:lstStyle/>
          <a:p>
            <a:fld id="{6C6160B3-B013-4A4B-9046-2DAD8D0E60AB}" type="datetimeFigureOut">
              <a:rPr lang="en-US" smtClean="0"/>
              <a:t>7/18/2025</a:t>
            </a:fld>
            <a:endParaRPr lang="en-US"/>
          </a:p>
        </p:txBody>
      </p:sp>
      <p:sp>
        <p:nvSpPr>
          <p:cNvPr id="4" name="Footer Placeholder 3"/>
          <p:cNvSpPr>
            <a:spLocks noGrp="1"/>
          </p:cNvSpPr>
          <p:nvPr>
            <p:ph type="ftr" sz="quarter" idx="11"/>
          </p:nvPr>
        </p:nvSpPr>
        <p:spPr/>
        <p:txBody>
          <a:bodyPr/>
          <a:lstStyle/>
          <a:p>
            <a:endParaRPr lang="en-US"/>
          </a:p>
        </p:txBody>
      </p:sp>
      <p:sp>
        <p:nvSpPr>
          <p:cNvPr id="6" name="Rectangle 5"/>
          <p:cNvSpPr/>
          <p:nvPr/>
        </p:nvSpPr>
        <p:spPr>
          <a:xfrm>
            <a:off x="730044" y="0"/>
            <a:ext cx="253812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0020127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_no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6C6160B3-B013-4A4B-9046-2DAD8D0E60AB}" type="datetimeFigureOut">
              <a:rPr lang="en-US" smtClean="0"/>
              <a:t>7/18/2025</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274735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6160B3-B013-4A4B-9046-2DAD8D0E60AB}" type="datetimeFigureOut">
              <a:rPr lang="en-US" smtClean="0"/>
              <a:t>7/18/2025</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85212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79373" y="2733676"/>
            <a:ext cx="3340574" cy="1371600"/>
          </a:xfrm>
        </p:spPr>
        <p:txBody>
          <a:bodyPr anchor="ctr" anchorCtr="0"/>
          <a:lstStyle>
            <a:lvl1pPr algn="l">
              <a:defRPr sz="3000" baseline="0"/>
            </a:lvl1pPr>
          </a:lstStyle>
          <a:p>
            <a:r>
              <a:rPr lang="en-US" dirty="0"/>
              <a:t>CLICK TO EDIT MASTER TITLE STYLE</a:t>
            </a:r>
          </a:p>
        </p:txBody>
      </p:sp>
      <p:sp>
        <p:nvSpPr>
          <p:cNvPr id="3" name="Date Placeholder 2"/>
          <p:cNvSpPr>
            <a:spLocks noGrp="1"/>
          </p:cNvSpPr>
          <p:nvPr>
            <p:ph type="dt" sz="half" idx="10"/>
          </p:nvPr>
        </p:nvSpPr>
        <p:spPr/>
        <p:txBody>
          <a:bodyPr/>
          <a:lstStyle/>
          <a:p>
            <a:fld id="{6C6160B3-B013-4A4B-9046-2DAD8D0E60AB}" type="datetimeFigureOut">
              <a:rPr lang="en-US" smtClean="0"/>
              <a:t>7/18/2025</a:t>
            </a:fld>
            <a:endParaRPr lang="en-US"/>
          </a:p>
        </p:txBody>
      </p:sp>
      <p:sp>
        <p:nvSpPr>
          <p:cNvPr id="4" name="Footer Placeholder 3"/>
          <p:cNvSpPr>
            <a:spLocks noGrp="1"/>
          </p:cNvSpPr>
          <p:nvPr>
            <p:ph type="ftr" sz="quarter" idx="11"/>
          </p:nvPr>
        </p:nvSpPr>
        <p:spPr/>
        <p:txBody>
          <a:bodyPr/>
          <a:lstStyle/>
          <a:p>
            <a:endParaRPr lang="en-US"/>
          </a:p>
        </p:txBody>
      </p:sp>
      <p:sp>
        <p:nvSpPr>
          <p:cNvPr id="6" name="Rectangle 5"/>
          <p:cNvSpPr/>
          <p:nvPr/>
        </p:nvSpPr>
        <p:spPr>
          <a:xfrm rot="16200000">
            <a:off x="-1641620" y="3378982"/>
            <a:ext cx="3383280" cy="100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172001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094970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94783" y="536576"/>
            <a:ext cx="2057400"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30043" y="536576"/>
            <a:ext cx="5695866"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160B3-B013-4A4B-9046-2DAD8D0E60AB}"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095582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Title Only_Le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C6160B3-B013-4A4B-9046-2DAD8D0E60AB}" type="datetimeFigureOut">
              <a:rPr lang="en-US" smtClean="0"/>
              <a:t>7/18/2025</a:t>
            </a:fld>
            <a:endParaRPr lang="en-US"/>
          </a:p>
        </p:txBody>
      </p:sp>
      <p:sp>
        <p:nvSpPr>
          <p:cNvPr id="4" name="Footer Placeholder 3"/>
          <p:cNvSpPr>
            <a:spLocks noGrp="1"/>
          </p:cNvSpPr>
          <p:nvPr>
            <p:ph type="ftr" sz="quarter" idx="11"/>
          </p:nvPr>
        </p:nvSpPr>
        <p:spPr/>
        <p:txBody>
          <a:bodyPr/>
          <a:lstStyle/>
          <a:p>
            <a:endParaRPr lang="en-US"/>
          </a:p>
        </p:txBody>
      </p:sp>
      <p:sp>
        <p:nvSpPr>
          <p:cNvPr id="6" name="Title 1"/>
          <p:cNvSpPr>
            <a:spLocks noGrp="1"/>
          </p:cNvSpPr>
          <p:nvPr>
            <p:ph type="title" hasCustomPrompt="1"/>
          </p:nvPr>
        </p:nvSpPr>
        <p:spPr>
          <a:xfrm>
            <a:off x="730519" y="536575"/>
            <a:ext cx="7682961" cy="1060450"/>
          </a:xfrm>
        </p:spPr>
        <p:txBody>
          <a:bodyPr/>
          <a:lstStyle>
            <a:lvl1pPr algn="l">
              <a:defRPr/>
            </a:lvl1pPr>
          </a:lstStyle>
          <a:p>
            <a:r>
              <a:rPr lang="en-US" dirty="0"/>
              <a:t>CLICK TO EDIT TITLE STYLE</a:t>
            </a:r>
          </a:p>
        </p:txBody>
      </p:sp>
    </p:spTree>
    <p:extLst>
      <p:ext uri="{BB962C8B-B14F-4D97-AF65-F5344CB8AC3E}">
        <p14:creationId xmlns:p14="http://schemas.microsoft.com/office/powerpoint/2010/main" val="38661415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BA01C-E794-2952-962E-6D8811BC5BE7}"/>
              </a:ext>
            </a:extLst>
          </p:cNvPr>
          <p:cNvSpPr>
            <a:spLocks noChangeArrowheads="1"/>
          </p:cNvSpPr>
          <p:nvPr/>
        </p:nvSpPr>
        <p:spPr bwMode="auto">
          <a:xfrm>
            <a:off x="0" y="6172200"/>
            <a:ext cx="9144000" cy="685800"/>
          </a:xfrm>
          <a:prstGeom prst="rect">
            <a:avLst/>
          </a:prstGeom>
          <a:solidFill>
            <a:schemeClr val="tx2"/>
          </a:solidFill>
          <a:ln>
            <a:noFill/>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a:p>
        </p:txBody>
      </p:sp>
      <p:grpSp>
        <p:nvGrpSpPr>
          <p:cNvPr id="3" name="Group 26">
            <a:extLst>
              <a:ext uri="{FF2B5EF4-FFF2-40B4-BE49-F238E27FC236}">
                <a16:creationId xmlns:a16="http://schemas.microsoft.com/office/drawing/2014/main" id="{82DE3D58-D30D-ED99-C5DB-4EA8A7F5AA2F}"/>
              </a:ext>
            </a:extLst>
          </p:cNvPr>
          <p:cNvGrpSpPr>
            <a:grpSpLocks/>
          </p:cNvGrpSpPr>
          <p:nvPr/>
        </p:nvGrpSpPr>
        <p:grpSpPr bwMode="auto">
          <a:xfrm>
            <a:off x="658813" y="684213"/>
            <a:ext cx="1263650" cy="1376362"/>
            <a:chOff x="415" y="431"/>
            <a:chExt cx="796" cy="867"/>
          </a:xfrm>
        </p:grpSpPr>
        <p:sp>
          <p:nvSpPr>
            <p:cNvPr id="4" name="Freeform 27">
              <a:extLst>
                <a:ext uri="{FF2B5EF4-FFF2-40B4-BE49-F238E27FC236}">
                  <a16:creationId xmlns:a16="http://schemas.microsoft.com/office/drawing/2014/main" id="{796AA132-32E4-8882-6880-EA90419BBF20}"/>
                </a:ext>
              </a:extLst>
            </p:cNvPr>
            <p:cNvSpPr>
              <a:spLocks/>
            </p:cNvSpPr>
            <p:nvPr userDrawn="1"/>
          </p:nvSpPr>
          <p:spPr bwMode="auto">
            <a:xfrm>
              <a:off x="710" y="633"/>
              <a:ext cx="64" cy="149"/>
            </a:xfrm>
            <a:custGeom>
              <a:avLst/>
              <a:gdLst>
                <a:gd name="T0" fmla="*/ 2147483646 w 41"/>
                <a:gd name="T1" fmla="*/ 2147483646 h 96"/>
                <a:gd name="T2" fmla="*/ 2147483646 w 41"/>
                <a:gd name="T3" fmla="*/ 2147483646 h 96"/>
                <a:gd name="T4" fmla="*/ 2147483646 w 41"/>
                <a:gd name="T5" fmla="*/ 2147483646 h 96"/>
                <a:gd name="T6" fmla="*/ 0 w 41"/>
                <a:gd name="T7" fmla="*/ 2147483646 h 96"/>
                <a:gd name="T8" fmla="*/ 0 w 41"/>
                <a:gd name="T9" fmla="*/ 2147483646 h 96"/>
                <a:gd name="T10" fmla="*/ 2147483646 w 41"/>
                <a:gd name="T11" fmla="*/ 2147483646 h 96"/>
                <a:gd name="T12" fmla="*/ 2147483646 w 41"/>
                <a:gd name="T13" fmla="*/ 2147483646 h 96"/>
                <a:gd name="T14" fmla="*/ 2147483646 w 41"/>
                <a:gd name="T15" fmla="*/ 2147483646 h 96"/>
                <a:gd name="T16" fmla="*/ 2147483646 w 41"/>
                <a:gd name="T17" fmla="*/ 2147483646 h 96"/>
                <a:gd name="T18" fmla="*/ 2147483646 w 41"/>
                <a:gd name="T19" fmla="*/ 2147483646 h 96"/>
                <a:gd name="T20" fmla="*/ 2147483646 w 41"/>
                <a:gd name="T21" fmla="*/ 2147483646 h 96"/>
                <a:gd name="T22" fmla="*/ 2147483646 w 41"/>
                <a:gd name="T23" fmla="*/ 2147483646 h 96"/>
                <a:gd name="T24" fmla="*/ 2147483646 w 41"/>
                <a:gd name="T25" fmla="*/ 2147483646 h 96"/>
                <a:gd name="T26" fmla="*/ 0 w 41"/>
                <a:gd name="T27" fmla="*/ 2147483646 h 96"/>
                <a:gd name="T28" fmla="*/ 0 w 41"/>
                <a:gd name="T29" fmla="*/ 0 h 96"/>
                <a:gd name="T30" fmla="*/ 2147483646 w 41"/>
                <a:gd name="T31" fmla="*/ 0 h 96"/>
                <a:gd name="T32" fmla="*/ 2147483646 w 41"/>
                <a:gd name="T33" fmla="*/ 0 h 96"/>
                <a:gd name="T34" fmla="*/ 2147483646 w 41"/>
                <a:gd name="T35" fmla="*/ 2147483646 h 96"/>
                <a:gd name="T36" fmla="*/ 2147483646 w 41"/>
                <a:gd name="T37" fmla="*/ 2147483646 h 96"/>
                <a:gd name="T38" fmla="*/ 2147483646 w 41"/>
                <a:gd name="T39" fmla="*/ 2147483646 h 96"/>
                <a:gd name="T40" fmla="*/ 2147483646 w 41"/>
                <a:gd name="T41" fmla="*/ 2147483646 h 96"/>
                <a:gd name="T42" fmla="*/ 2147483646 w 41"/>
                <a:gd name="T43" fmla="*/ 2147483646 h 96"/>
                <a:gd name="T44" fmla="*/ 2147483646 w 41"/>
                <a:gd name="T45" fmla="*/ 2147483646 h 96"/>
                <a:gd name="T46" fmla="*/ 2147483646 w 41"/>
                <a:gd name="T47" fmla="*/ 2147483646 h 96"/>
                <a:gd name="T48" fmla="*/ 2147483646 w 41"/>
                <a:gd name="T49" fmla="*/ 2147483646 h 96"/>
                <a:gd name="T50" fmla="*/ 2147483646 w 41"/>
                <a:gd name="T51" fmla="*/ 2147483646 h 96"/>
                <a:gd name="T52" fmla="*/ 2147483646 w 41"/>
                <a:gd name="T53" fmla="*/ 214748364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28">
              <a:extLst>
                <a:ext uri="{FF2B5EF4-FFF2-40B4-BE49-F238E27FC236}">
                  <a16:creationId xmlns:a16="http://schemas.microsoft.com/office/drawing/2014/main" id="{BA46CC58-18F3-91FA-2E99-A04E5FDEA72F}"/>
                </a:ext>
              </a:extLst>
            </p:cNvPr>
            <p:cNvSpPr>
              <a:spLocks noEditPoints="1"/>
            </p:cNvSpPr>
            <p:nvPr/>
          </p:nvSpPr>
          <p:spPr bwMode="auto">
            <a:xfrm>
              <a:off x="535" y="853"/>
              <a:ext cx="556" cy="445"/>
            </a:xfrm>
            <a:custGeom>
              <a:avLst/>
              <a:gdLst>
                <a:gd name="T0" fmla="*/ 2147483646 w 359"/>
                <a:gd name="T1" fmla="*/ 0 h 287"/>
                <a:gd name="T2" fmla="*/ 2147483646 w 359"/>
                <a:gd name="T3" fmla="*/ 0 h 287"/>
                <a:gd name="T4" fmla="*/ 2147483646 w 359"/>
                <a:gd name="T5" fmla="*/ 2147483646 h 287"/>
                <a:gd name="T6" fmla="*/ 2147483646 w 359"/>
                <a:gd name="T7" fmla="*/ 2147483646 h 287"/>
                <a:gd name="T8" fmla="*/ 2147483646 w 359"/>
                <a:gd name="T9" fmla="*/ 2147483646 h 287"/>
                <a:gd name="T10" fmla="*/ 2147483646 w 359"/>
                <a:gd name="T11" fmla="*/ 2147483646 h 287"/>
                <a:gd name="T12" fmla="*/ 2147483646 w 359"/>
                <a:gd name="T13" fmla="*/ 2147483646 h 287"/>
                <a:gd name="T14" fmla="*/ 2147483646 w 359"/>
                <a:gd name="T15" fmla="*/ 2147483646 h 287"/>
                <a:gd name="T16" fmla="*/ 2147483646 w 359"/>
                <a:gd name="T17" fmla="*/ 2147483646 h 287"/>
                <a:gd name="T18" fmla="*/ 2147483646 w 359"/>
                <a:gd name="T19" fmla="*/ 2147483646 h 287"/>
                <a:gd name="T20" fmla="*/ 2147483646 w 359"/>
                <a:gd name="T21" fmla="*/ 2147483646 h 287"/>
                <a:gd name="T22" fmla="*/ 2147483646 w 359"/>
                <a:gd name="T23" fmla="*/ 2147483646 h 287"/>
                <a:gd name="T24" fmla="*/ 2147483646 w 359"/>
                <a:gd name="T25" fmla="*/ 2147483646 h 287"/>
                <a:gd name="T26" fmla="*/ 2147483646 w 359"/>
                <a:gd name="T27" fmla="*/ 2147483646 h 287"/>
                <a:gd name="T28" fmla="*/ 2147483646 w 359"/>
                <a:gd name="T29" fmla="*/ 2147483646 h 287"/>
                <a:gd name="T30" fmla="*/ 2147483646 w 359"/>
                <a:gd name="T31" fmla="*/ 2147483646 h 287"/>
                <a:gd name="T32" fmla="*/ 2147483646 w 359"/>
                <a:gd name="T33" fmla="*/ 2147483646 h 287"/>
                <a:gd name="T34" fmla="*/ 2147483646 w 359"/>
                <a:gd name="T35" fmla="*/ 2147483646 h 287"/>
                <a:gd name="T36" fmla="*/ 2147483646 w 359"/>
                <a:gd name="T37" fmla="*/ 2147483646 h 287"/>
                <a:gd name="T38" fmla="*/ 2147483646 w 359"/>
                <a:gd name="T39" fmla="*/ 2147483646 h 287"/>
                <a:gd name="T40" fmla="*/ 2147483646 w 359"/>
                <a:gd name="T41" fmla="*/ 2147483646 h 287"/>
                <a:gd name="T42" fmla="*/ 2147483646 w 359"/>
                <a:gd name="T43" fmla="*/ 2147483646 h 287"/>
                <a:gd name="T44" fmla="*/ 2147483646 w 359"/>
                <a:gd name="T45" fmla="*/ 2147483646 h 287"/>
                <a:gd name="T46" fmla="*/ 2147483646 w 359"/>
                <a:gd name="T47" fmla="*/ 2147483646 h 287"/>
                <a:gd name="T48" fmla="*/ 2147483646 w 359"/>
                <a:gd name="T49" fmla="*/ 2147483646 h 287"/>
                <a:gd name="T50" fmla="*/ 2147483646 w 359"/>
                <a:gd name="T51" fmla="*/ 2147483646 h 287"/>
                <a:gd name="T52" fmla="*/ 2147483646 w 359"/>
                <a:gd name="T53" fmla="*/ 2147483646 h 287"/>
                <a:gd name="T54" fmla="*/ 2147483646 w 359"/>
                <a:gd name="T55" fmla="*/ 2147483646 h 287"/>
                <a:gd name="T56" fmla="*/ 2147483646 w 359"/>
                <a:gd name="T57" fmla="*/ 2147483646 h 287"/>
                <a:gd name="T58" fmla="*/ 2147483646 w 359"/>
                <a:gd name="T59" fmla="*/ 2147483646 h 287"/>
                <a:gd name="T60" fmla="*/ 2147483646 w 359"/>
                <a:gd name="T61" fmla="*/ 2147483646 h 287"/>
                <a:gd name="T62" fmla="*/ 2147483646 w 359"/>
                <a:gd name="T63" fmla="*/ 2147483646 h 287"/>
                <a:gd name="T64" fmla="*/ 2147483646 w 359"/>
                <a:gd name="T65" fmla="*/ 2147483646 h 287"/>
                <a:gd name="T66" fmla="*/ 2147483646 w 359"/>
                <a:gd name="T67" fmla="*/ 2147483646 h 287"/>
                <a:gd name="T68" fmla="*/ 2147483646 w 359"/>
                <a:gd name="T69" fmla="*/ 2147483646 h 287"/>
                <a:gd name="T70" fmla="*/ 2147483646 w 359"/>
                <a:gd name="T71" fmla="*/ 2147483646 h 287"/>
                <a:gd name="T72" fmla="*/ 2147483646 w 359"/>
                <a:gd name="T73" fmla="*/ 2147483646 h 287"/>
                <a:gd name="T74" fmla="*/ 2147483646 w 359"/>
                <a:gd name="T75" fmla="*/ 2147483646 h 287"/>
                <a:gd name="T76" fmla="*/ 2147483646 w 359"/>
                <a:gd name="T77" fmla="*/ 0 h 287"/>
                <a:gd name="T78" fmla="*/ 2147483646 w 359"/>
                <a:gd name="T79" fmla="*/ 0 h 287"/>
                <a:gd name="T80" fmla="*/ 0 w 359"/>
                <a:gd name="T81" fmla="*/ 0 h 287"/>
                <a:gd name="T82" fmla="*/ 0 w 359"/>
                <a:gd name="T83" fmla="*/ 2147483646 h 287"/>
                <a:gd name="T84" fmla="*/ 2147483646 w 359"/>
                <a:gd name="T85" fmla="*/ 2147483646 h 287"/>
                <a:gd name="T86" fmla="*/ 2147483646 w 359"/>
                <a:gd name="T87" fmla="*/ 2147483646 h 287"/>
                <a:gd name="T88" fmla="*/ 2147483646 w 359"/>
                <a:gd name="T89" fmla="*/ 2147483646 h 287"/>
                <a:gd name="T90" fmla="*/ 2147483646 w 359"/>
                <a:gd name="T91" fmla="*/ 2147483646 h 287"/>
                <a:gd name="T92" fmla="*/ 2147483646 w 359"/>
                <a:gd name="T93" fmla="*/ 2147483646 h 287"/>
                <a:gd name="T94" fmla="*/ 2147483646 w 359"/>
                <a:gd name="T95" fmla="*/ 2147483646 h 287"/>
                <a:gd name="T96" fmla="*/ 2147483646 w 359"/>
                <a:gd name="T97" fmla="*/ 0 h 287"/>
                <a:gd name="T98" fmla="*/ 2147483646 w 359"/>
                <a:gd name="T99" fmla="*/ 0 h 287"/>
                <a:gd name="T100" fmla="*/ 2147483646 w 359"/>
                <a:gd name="T101" fmla="*/ 2147483646 h 287"/>
                <a:gd name="T102" fmla="*/ 2147483646 w 359"/>
                <a:gd name="T103" fmla="*/ 2147483646 h 287"/>
                <a:gd name="T104" fmla="*/ 2147483646 w 359"/>
                <a:gd name="T105" fmla="*/ 2147483646 h 287"/>
                <a:gd name="T106" fmla="*/ 2147483646 w 359"/>
                <a:gd name="T107" fmla="*/ 2147483646 h 287"/>
                <a:gd name="T108" fmla="*/ 2147483646 w 359"/>
                <a:gd name="T109" fmla="*/ 2147483646 h 287"/>
                <a:gd name="T110" fmla="*/ 2147483646 w 359"/>
                <a:gd name="T111" fmla="*/ 2147483646 h 287"/>
                <a:gd name="T112" fmla="*/ 2147483646 w 359"/>
                <a:gd name="T113" fmla="*/ 2147483646 h 287"/>
                <a:gd name="T114" fmla="*/ 2147483646 w 359"/>
                <a:gd name="T115" fmla="*/ 2147483646 h 287"/>
                <a:gd name="T116" fmla="*/ 2147483646 w 359"/>
                <a:gd name="T117" fmla="*/ 2147483646 h 287"/>
                <a:gd name="T118" fmla="*/ 2147483646 w 359"/>
                <a:gd name="T119" fmla="*/ 2147483646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29">
              <a:extLst>
                <a:ext uri="{FF2B5EF4-FFF2-40B4-BE49-F238E27FC236}">
                  <a16:creationId xmlns:a16="http://schemas.microsoft.com/office/drawing/2014/main" id="{0ADDC84B-814A-DA69-D29F-53A7FA573D97}"/>
                </a:ext>
              </a:extLst>
            </p:cNvPr>
            <p:cNvSpPr>
              <a:spLocks/>
            </p:cNvSpPr>
            <p:nvPr/>
          </p:nvSpPr>
          <p:spPr bwMode="auto">
            <a:xfrm>
              <a:off x="578" y="633"/>
              <a:ext cx="118" cy="149"/>
            </a:xfrm>
            <a:custGeom>
              <a:avLst/>
              <a:gdLst>
                <a:gd name="T0" fmla="*/ 2147483646 w 76"/>
                <a:gd name="T1" fmla="*/ 2147483646 h 96"/>
                <a:gd name="T2" fmla="*/ 2147483646 w 76"/>
                <a:gd name="T3" fmla="*/ 2147483646 h 96"/>
                <a:gd name="T4" fmla="*/ 2147483646 w 76"/>
                <a:gd name="T5" fmla="*/ 2147483646 h 96"/>
                <a:gd name="T6" fmla="*/ 2147483646 w 76"/>
                <a:gd name="T7" fmla="*/ 2147483646 h 96"/>
                <a:gd name="T8" fmla="*/ 2147483646 w 76"/>
                <a:gd name="T9" fmla="*/ 2147483646 h 96"/>
                <a:gd name="T10" fmla="*/ 2147483646 w 76"/>
                <a:gd name="T11" fmla="*/ 2147483646 h 96"/>
                <a:gd name="T12" fmla="*/ 2147483646 w 76"/>
                <a:gd name="T13" fmla="*/ 2147483646 h 96"/>
                <a:gd name="T14" fmla="*/ 2147483646 w 76"/>
                <a:gd name="T15" fmla="*/ 2147483646 h 96"/>
                <a:gd name="T16" fmla="*/ 2147483646 w 76"/>
                <a:gd name="T17" fmla="*/ 2147483646 h 96"/>
                <a:gd name="T18" fmla="*/ 2147483646 w 76"/>
                <a:gd name="T19" fmla="*/ 2147483646 h 96"/>
                <a:gd name="T20" fmla="*/ 0 w 76"/>
                <a:gd name="T21" fmla="*/ 2147483646 h 96"/>
                <a:gd name="T22" fmla="*/ 0 w 76"/>
                <a:gd name="T23" fmla="*/ 0 h 96"/>
                <a:gd name="T24" fmla="*/ 2147483646 w 76"/>
                <a:gd name="T25" fmla="*/ 0 h 96"/>
                <a:gd name="T26" fmla="*/ 2147483646 w 76"/>
                <a:gd name="T27" fmla="*/ 0 h 96"/>
                <a:gd name="T28" fmla="*/ 2147483646 w 76"/>
                <a:gd name="T29" fmla="*/ 2147483646 h 96"/>
                <a:gd name="T30" fmla="*/ 2147483646 w 76"/>
                <a:gd name="T31" fmla="*/ 2147483646 h 96"/>
                <a:gd name="T32" fmla="*/ 2147483646 w 76"/>
                <a:gd name="T33" fmla="*/ 2147483646 h 96"/>
                <a:gd name="T34" fmla="*/ 2147483646 w 76"/>
                <a:gd name="T35" fmla="*/ 2147483646 h 96"/>
                <a:gd name="T36" fmla="*/ 2147483646 w 76"/>
                <a:gd name="T37" fmla="*/ 2147483646 h 96"/>
                <a:gd name="T38" fmla="*/ 2147483646 w 76"/>
                <a:gd name="T39" fmla="*/ 2147483646 h 96"/>
                <a:gd name="T40" fmla="*/ 2147483646 w 76"/>
                <a:gd name="T41" fmla="*/ 2147483646 h 96"/>
                <a:gd name="T42" fmla="*/ 2147483646 w 76"/>
                <a:gd name="T43" fmla="*/ 2147483646 h 96"/>
                <a:gd name="T44" fmla="*/ 2147483646 w 76"/>
                <a:gd name="T45" fmla="*/ 2147483646 h 96"/>
                <a:gd name="T46" fmla="*/ 2147483646 w 76"/>
                <a:gd name="T47" fmla="*/ 2147483646 h 96"/>
                <a:gd name="T48" fmla="*/ 2147483646 w 76"/>
                <a:gd name="T49" fmla="*/ 2147483646 h 96"/>
                <a:gd name="T50" fmla="*/ 2147483646 w 76"/>
                <a:gd name="T51" fmla="*/ 2147483646 h 96"/>
                <a:gd name="T52" fmla="*/ 2147483646 w 76"/>
                <a:gd name="T53" fmla="*/ 2147483646 h 96"/>
                <a:gd name="T54" fmla="*/ 2147483646 w 76"/>
                <a:gd name="T55" fmla="*/ 2147483646 h 96"/>
                <a:gd name="T56" fmla="*/ 2147483646 w 76"/>
                <a:gd name="T57" fmla="*/ 2147483646 h 96"/>
                <a:gd name="T58" fmla="*/ 2147483646 w 76"/>
                <a:gd name="T59" fmla="*/ 2147483646 h 96"/>
                <a:gd name="T60" fmla="*/ 2147483646 w 76"/>
                <a:gd name="T61" fmla="*/ 2147483646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30">
              <a:extLst>
                <a:ext uri="{FF2B5EF4-FFF2-40B4-BE49-F238E27FC236}">
                  <a16:creationId xmlns:a16="http://schemas.microsoft.com/office/drawing/2014/main" id="{E64545D4-21A3-CF75-A035-1A517DF8F521}"/>
                </a:ext>
              </a:extLst>
            </p:cNvPr>
            <p:cNvSpPr>
              <a:spLocks/>
            </p:cNvSpPr>
            <p:nvPr/>
          </p:nvSpPr>
          <p:spPr bwMode="auto">
            <a:xfrm>
              <a:off x="799" y="633"/>
              <a:ext cx="172" cy="152"/>
            </a:xfrm>
            <a:custGeom>
              <a:avLst/>
              <a:gdLst>
                <a:gd name="T0" fmla="*/ 0 w 111"/>
                <a:gd name="T1" fmla="*/ 2147483646 h 98"/>
                <a:gd name="T2" fmla="*/ 0 w 111"/>
                <a:gd name="T3" fmla="*/ 2147483646 h 98"/>
                <a:gd name="T4" fmla="*/ 2147483646 w 111"/>
                <a:gd name="T5" fmla="*/ 2147483646 h 98"/>
                <a:gd name="T6" fmla="*/ 2147483646 w 111"/>
                <a:gd name="T7" fmla="*/ 2147483646 h 98"/>
                <a:gd name="T8" fmla="*/ 2147483646 w 111"/>
                <a:gd name="T9" fmla="*/ 2147483646 h 98"/>
                <a:gd name="T10" fmla="*/ 2147483646 w 111"/>
                <a:gd name="T11" fmla="*/ 2147483646 h 98"/>
                <a:gd name="T12" fmla="*/ 2147483646 w 111"/>
                <a:gd name="T13" fmla="*/ 2147483646 h 98"/>
                <a:gd name="T14" fmla="*/ 2147483646 w 111"/>
                <a:gd name="T15" fmla="*/ 2147483646 h 98"/>
                <a:gd name="T16" fmla="*/ 2147483646 w 111"/>
                <a:gd name="T17" fmla="*/ 2147483646 h 98"/>
                <a:gd name="T18" fmla="*/ 2147483646 w 111"/>
                <a:gd name="T19" fmla="*/ 2147483646 h 98"/>
                <a:gd name="T20" fmla="*/ 0 w 111"/>
                <a:gd name="T21" fmla="*/ 2147483646 h 98"/>
                <a:gd name="T22" fmla="*/ 0 w 111"/>
                <a:gd name="T23" fmla="*/ 0 h 98"/>
                <a:gd name="T24" fmla="*/ 2147483646 w 111"/>
                <a:gd name="T25" fmla="*/ 0 h 98"/>
                <a:gd name="T26" fmla="*/ 2147483646 w 111"/>
                <a:gd name="T27" fmla="*/ 0 h 98"/>
                <a:gd name="T28" fmla="*/ 2147483646 w 111"/>
                <a:gd name="T29" fmla="*/ 2147483646 h 98"/>
                <a:gd name="T30" fmla="*/ 2147483646 w 111"/>
                <a:gd name="T31" fmla="*/ 2147483646 h 98"/>
                <a:gd name="T32" fmla="*/ 2147483646 w 111"/>
                <a:gd name="T33" fmla="*/ 2147483646 h 98"/>
                <a:gd name="T34" fmla="*/ 2147483646 w 111"/>
                <a:gd name="T35" fmla="*/ 2147483646 h 98"/>
                <a:gd name="T36" fmla="*/ 2147483646 w 111"/>
                <a:gd name="T37" fmla="*/ 2147483646 h 98"/>
                <a:gd name="T38" fmla="*/ 2147483646 w 111"/>
                <a:gd name="T39" fmla="*/ 2147483646 h 98"/>
                <a:gd name="T40" fmla="*/ 2147483646 w 111"/>
                <a:gd name="T41" fmla="*/ 2147483646 h 98"/>
                <a:gd name="T42" fmla="*/ 2147483646 w 111"/>
                <a:gd name="T43" fmla="*/ 2147483646 h 98"/>
                <a:gd name="T44" fmla="*/ 2147483646 w 111"/>
                <a:gd name="T45" fmla="*/ 2147483646 h 98"/>
                <a:gd name="T46" fmla="*/ 2147483646 w 111"/>
                <a:gd name="T47" fmla="*/ 2147483646 h 98"/>
                <a:gd name="T48" fmla="*/ 2147483646 w 111"/>
                <a:gd name="T49" fmla="*/ 0 h 98"/>
                <a:gd name="T50" fmla="*/ 2147483646 w 111"/>
                <a:gd name="T51" fmla="*/ 0 h 98"/>
                <a:gd name="T52" fmla="*/ 2147483646 w 111"/>
                <a:gd name="T53" fmla="*/ 0 h 98"/>
                <a:gd name="T54" fmla="*/ 2147483646 w 111"/>
                <a:gd name="T55" fmla="*/ 2147483646 h 98"/>
                <a:gd name="T56" fmla="*/ 2147483646 w 111"/>
                <a:gd name="T57" fmla="*/ 2147483646 h 98"/>
                <a:gd name="T58" fmla="*/ 2147483646 w 111"/>
                <a:gd name="T59" fmla="*/ 2147483646 h 98"/>
                <a:gd name="T60" fmla="*/ 2147483646 w 111"/>
                <a:gd name="T61" fmla="*/ 2147483646 h 98"/>
                <a:gd name="T62" fmla="*/ 2147483646 w 111"/>
                <a:gd name="T63" fmla="*/ 2147483646 h 98"/>
                <a:gd name="T64" fmla="*/ 2147483646 w 111"/>
                <a:gd name="T65" fmla="*/ 2147483646 h 98"/>
                <a:gd name="T66" fmla="*/ 2147483646 w 111"/>
                <a:gd name="T67" fmla="*/ 2147483646 h 98"/>
                <a:gd name="T68" fmla="*/ 2147483646 w 111"/>
                <a:gd name="T69" fmla="*/ 2147483646 h 98"/>
                <a:gd name="T70" fmla="*/ 2147483646 w 111"/>
                <a:gd name="T71" fmla="*/ 2147483646 h 98"/>
                <a:gd name="T72" fmla="*/ 2147483646 w 111"/>
                <a:gd name="T73" fmla="*/ 2147483646 h 98"/>
                <a:gd name="T74" fmla="*/ 2147483646 w 111"/>
                <a:gd name="T75" fmla="*/ 2147483646 h 98"/>
                <a:gd name="T76" fmla="*/ 2147483646 w 111"/>
                <a:gd name="T77" fmla="*/ 2147483646 h 98"/>
                <a:gd name="T78" fmla="*/ 2147483646 w 111"/>
                <a:gd name="T79" fmla="*/ 2147483646 h 98"/>
                <a:gd name="T80" fmla="*/ 2147483646 w 111"/>
                <a:gd name="T81" fmla="*/ 2147483646 h 98"/>
                <a:gd name="T82" fmla="*/ 2147483646 w 111"/>
                <a:gd name="T83" fmla="*/ 2147483646 h 98"/>
                <a:gd name="T84" fmla="*/ 2147483646 w 111"/>
                <a:gd name="T85" fmla="*/ 2147483646 h 98"/>
                <a:gd name="T86" fmla="*/ 2147483646 w 111"/>
                <a:gd name="T87" fmla="*/ 2147483646 h 98"/>
                <a:gd name="T88" fmla="*/ 2147483646 w 111"/>
                <a:gd name="T89" fmla="*/ 2147483646 h 98"/>
                <a:gd name="T90" fmla="*/ 2147483646 w 111"/>
                <a:gd name="T91" fmla="*/ 2147483646 h 98"/>
                <a:gd name="T92" fmla="*/ 2147483646 w 111"/>
                <a:gd name="T93" fmla="*/ 2147483646 h 98"/>
                <a:gd name="T94" fmla="*/ 2147483646 w 111"/>
                <a:gd name="T95" fmla="*/ 2147483646 h 98"/>
                <a:gd name="T96" fmla="*/ 0 w 111"/>
                <a:gd name="T97" fmla="*/ 2147483646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31">
              <a:extLst>
                <a:ext uri="{FF2B5EF4-FFF2-40B4-BE49-F238E27FC236}">
                  <a16:creationId xmlns:a16="http://schemas.microsoft.com/office/drawing/2014/main" id="{B4A37D40-C1D0-AE3D-3210-C3D9E0DD9246}"/>
                </a:ext>
              </a:extLst>
            </p:cNvPr>
            <p:cNvSpPr>
              <a:spLocks/>
            </p:cNvSpPr>
            <p:nvPr/>
          </p:nvSpPr>
          <p:spPr bwMode="auto">
            <a:xfrm>
              <a:off x="991" y="633"/>
              <a:ext cx="64" cy="149"/>
            </a:xfrm>
            <a:custGeom>
              <a:avLst/>
              <a:gdLst>
                <a:gd name="T0" fmla="*/ 2147483646 w 41"/>
                <a:gd name="T1" fmla="*/ 2147483646 h 96"/>
                <a:gd name="T2" fmla="*/ 2147483646 w 41"/>
                <a:gd name="T3" fmla="*/ 2147483646 h 96"/>
                <a:gd name="T4" fmla="*/ 2147483646 w 41"/>
                <a:gd name="T5" fmla="*/ 2147483646 h 96"/>
                <a:gd name="T6" fmla="*/ 0 w 41"/>
                <a:gd name="T7" fmla="*/ 2147483646 h 96"/>
                <a:gd name="T8" fmla="*/ 0 w 41"/>
                <a:gd name="T9" fmla="*/ 2147483646 h 96"/>
                <a:gd name="T10" fmla="*/ 2147483646 w 41"/>
                <a:gd name="T11" fmla="*/ 2147483646 h 96"/>
                <a:gd name="T12" fmla="*/ 2147483646 w 41"/>
                <a:gd name="T13" fmla="*/ 2147483646 h 96"/>
                <a:gd name="T14" fmla="*/ 2147483646 w 41"/>
                <a:gd name="T15" fmla="*/ 2147483646 h 96"/>
                <a:gd name="T16" fmla="*/ 2147483646 w 41"/>
                <a:gd name="T17" fmla="*/ 2147483646 h 96"/>
                <a:gd name="T18" fmla="*/ 2147483646 w 41"/>
                <a:gd name="T19" fmla="*/ 2147483646 h 96"/>
                <a:gd name="T20" fmla="*/ 2147483646 w 41"/>
                <a:gd name="T21" fmla="*/ 2147483646 h 96"/>
                <a:gd name="T22" fmla="*/ 2147483646 w 41"/>
                <a:gd name="T23" fmla="*/ 2147483646 h 96"/>
                <a:gd name="T24" fmla="*/ 2147483646 w 41"/>
                <a:gd name="T25" fmla="*/ 2147483646 h 96"/>
                <a:gd name="T26" fmla="*/ 0 w 41"/>
                <a:gd name="T27" fmla="*/ 2147483646 h 96"/>
                <a:gd name="T28" fmla="*/ 0 w 41"/>
                <a:gd name="T29" fmla="*/ 0 h 96"/>
                <a:gd name="T30" fmla="*/ 2147483646 w 41"/>
                <a:gd name="T31" fmla="*/ 0 h 96"/>
                <a:gd name="T32" fmla="*/ 2147483646 w 41"/>
                <a:gd name="T33" fmla="*/ 0 h 96"/>
                <a:gd name="T34" fmla="*/ 2147483646 w 41"/>
                <a:gd name="T35" fmla="*/ 2147483646 h 96"/>
                <a:gd name="T36" fmla="*/ 2147483646 w 41"/>
                <a:gd name="T37" fmla="*/ 2147483646 h 96"/>
                <a:gd name="T38" fmla="*/ 2147483646 w 41"/>
                <a:gd name="T39" fmla="*/ 2147483646 h 96"/>
                <a:gd name="T40" fmla="*/ 2147483646 w 41"/>
                <a:gd name="T41" fmla="*/ 2147483646 h 96"/>
                <a:gd name="T42" fmla="*/ 2147483646 w 41"/>
                <a:gd name="T43" fmla="*/ 2147483646 h 96"/>
                <a:gd name="T44" fmla="*/ 2147483646 w 41"/>
                <a:gd name="T45" fmla="*/ 2147483646 h 96"/>
                <a:gd name="T46" fmla="*/ 2147483646 w 41"/>
                <a:gd name="T47" fmla="*/ 2147483646 h 96"/>
                <a:gd name="T48" fmla="*/ 2147483646 w 41"/>
                <a:gd name="T49" fmla="*/ 2147483646 h 96"/>
                <a:gd name="T50" fmla="*/ 2147483646 w 41"/>
                <a:gd name="T51" fmla="*/ 2147483646 h 96"/>
                <a:gd name="T52" fmla="*/ 2147483646 w 41"/>
                <a:gd name="T53" fmla="*/ 214748364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32">
              <a:extLst>
                <a:ext uri="{FF2B5EF4-FFF2-40B4-BE49-F238E27FC236}">
                  <a16:creationId xmlns:a16="http://schemas.microsoft.com/office/drawing/2014/main" id="{6DFB7086-8B00-800E-F6E4-C2B666B19031}"/>
                </a:ext>
              </a:extLst>
            </p:cNvPr>
            <p:cNvSpPr>
              <a:spLocks/>
            </p:cNvSpPr>
            <p:nvPr/>
          </p:nvSpPr>
          <p:spPr bwMode="auto">
            <a:xfrm>
              <a:off x="1065" y="629"/>
              <a:ext cx="146" cy="156"/>
            </a:xfrm>
            <a:custGeom>
              <a:avLst/>
              <a:gdLst>
                <a:gd name="T0" fmla="*/ 2147483646 w 94"/>
                <a:gd name="T1" fmla="*/ 2147483646 h 100"/>
                <a:gd name="T2" fmla="*/ 2147483646 w 94"/>
                <a:gd name="T3" fmla="*/ 2147483646 h 100"/>
                <a:gd name="T4" fmla="*/ 2147483646 w 94"/>
                <a:gd name="T5" fmla="*/ 2147483646 h 100"/>
                <a:gd name="T6" fmla="*/ 2147483646 w 94"/>
                <a:gd name="T7" fmla="*/ 2147483646 h 100"/>
                <a:gd name="T8" fmla="*/ 2147483646 w 94"/>
                <a:gd name="T9" fmla="*/ 2147483646 h 100"/>
                <a:gd name="T10" fmla="*/ 2147483646 w 94"/>
                <a:gd name="T11" fmla="*/ 2147483646 h 100"/>
                <a:gd name="T12" fmla="*/ 2147483646 w 94"/>
                <a:gd name="T13" fmla="*/ 2147483646 h 100"/>
                <a:gd name="T14" fmla="*/ 2147483646 w 94"/>
                <a:gd name="T15" fmla="*/ 2147483646 h 100"/>
                <a:gd name="T16" fmla="*/ 0 w 94"/>
                <a:gd name="T17" fmla="*/ 2147483646 h 100"/>
                <a:gd name="T18" fmla="*/ 2147483646 w 94"/>
                <a:gd name="T19" fmla="*/ 2147483646 h 100"/>
                <a:gd name="T20" fmla="*/ 2147483646 w 94"/>
                <a:gd name="T21" fmla="*/ 0 h 100"/>
                <a:gd name="T22" fmla="*/ 2147483646 w 94"/>
                <a:gd name="T23" fmla="*/ 2147483646 h 100"/>
                <a:gd name="T24" fmla="*/ 2147483646 w 94"/>
                <a:gd name="T25" fmla="*/ 2147483646 h 100"/>
                <a:gd name="T26" fmla="*/ 2147483646 w 94"/>
                <a:gd name="T27" fmla="*/ 2147483646 h 100"/>
                <a:gd name="T28" fmla="*/ 2147483646 w 94"/>
                <a:gd name="T29" fmla="*/ 2147483646 h 100"/>
                <a:gd name="T30" fmla="*/ 2147483646 w 94"/>
                <a:gd name="T31" fmla="*/ 2147483646 h 100"/>
                <a:gd name="T32" fmla="*/ 2147483646 w 94"/>
                <a:gd name="T33" fmla="*/ 2147483646 h 100"/>
                <a:gd name="T34" fmla="*/ 2147483646 w 94"/>
                <a:gd name="T35" fmla="*/ 2147483646 h 100"/>
                <a:gd name="T36" fmla="*/ 2147483646 w 94"/>
                <a:gd name="T37" fmla="*/ 2147483646 h 100"/>
                <a:gd name="T38" fmla="*/ 2147483646 w 94"/>
                <a:gd name="T39" fmla="*/ 2147483646 h 100"/>
                <a:gd name="T40" fmla="*/ 2147483646 w 94"/>
                <a:gd name="T41" fmla="*/ 2147483646 h 100"/>
                <a:gd name="T42" fmla="*/ 2147483646 w 94"/>
                <a:gd name="T43" fmla="*/ 2147483646 h 100"/>
                <a:gd name="T44" fmla="*/ 2147483646 w 94"/>
                <a:gd name="T45" fmla="*/ 2147483646 h 100"/>
                <a:gd name="T46" fmla="*/ 2147483646 w 94"/>
                <a:gd name="T47" fmla="*/ 2147483646 h 100"/>
                <a:gd name="T48" fmla="*/ 2147483646 w 94"/>
                <a:gd name="T49" fmla="*/ 2147483646 h 100"/>
                <a:gd name="T50" fmla="*/ 2147483646 w 94"/>
                <a:gd name="T51" fmla="*/ 2147483646 h 100"/>
                <a:gd name="T52" fmla="*/ 2147483646 w 94"/>
                <a:gd name="T53" fmla="*/ 2147483646 h 100"/>
                <a:gd name="T54" fmla="*/ 2147483646 w 94"/>
                <a:gd name="T55" fmla="*/ 2147483646 h 100"/>
                <a:gd name="T56" fmla="*/ 2147483646 w 94"/>
                <a:gd name="T57" fmla="*/ 2147483646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33">
              <a:extLst>
                <a:ext uri="{FF2B5EF4-FFF2-40B4-BE49-F238E27FC236}">
                  <a16:creationId xmlns:a16="http://schemas.microsoft.com/office/drawing/2014/main" id="{E916F140-4BC7-F27D-6A93-9BB769E74E8B}"/>
                </a:ext>
              </a:extLst>
            </p:cNvPr>
            <p:cNvSpPr>
              <a:spLocks/>
            </p:cNvSpPr>
            <p:nvPr/>
          </p:nvSpPr>
          <p:spPr bwMode="auto">
            <a:xfrm>
              <a:off x="415" y="629"/>
              <a:ext cx="146" cy="156"/>
            </a:xfrm>
            <a:custGeom>
              <a:avLst/>
              <a:gdLst>
                <a:gd name="T0" fmla="*/ 2147483646 w 94"/>
                <a:gd name="T1" fmla="*/ 2147483646 h 100"/>
                <a:gd name="T2" fmla="*/ 2147483646 w 94"/>
                <a:gd name="T3" fmla="*/ 2147483646 h 100"/>
                <a:gd name="T4" fmla="*/ 2147483646 w 94"/>
                <a:gd name="T5" fmla="*/ 2147483646 h 100"/>
                <a:gd name="T6" fmla="*/ 2147483646 w 94"/>
                <a:gd name="T7" fmla="*/ 2147483646 h 100"/>
                <a:gd name="T8" fmla="*/ 2147483646 w 94"/>
                <a:gd name="T9" fmla="*/ 2147483646 h 100"/>
                <a:gd name="T10" fmla="*/ 2147483646 w 94"/>
                <a:gd name="T11" fmla="*/ 2147483646 h 100"/>
                <a:gd name="T12" fmla="*/ 2147483646 w 94"/>
                <a:gd name="T13" fmla="*/ 2147483646 h 100"/>
                <a:gd name="T14" fmla="*/ 2147483646 w 94"/>
                <a:gd name="T15" fmla="*/ 2147483646 h 100"/>
                <a:gd name="T16" fmla="*/ 0 w 94"/>
                <a:gd name="T17" fmla="*/ 2147483646 h 100"/>
                <a:gd name="T18" fmla="*/ 2147483646 w 94"/>
                <a:gd name="T19" fmla="*/ 2147483646 h 100"/>
                <a:gd name="T20" fmla="*/ 2147483646 w 94"/>
                <a:gd name="T21" fmla="*/ 0 h 100"/>
                <a:gd name="T22" fmla="*/ 2147483646 w 94"/>
                <a:gd name="T23" fmla="*/ 2147483646 h 100"/>
                <a:gd name="T24" fmla="*/ 2147483646 w 94"/>
                <a:gd name="T25" fmla="*/ 2147483646 h 100"/>
                <a:gd name="T26" fmla="*/ 2147483646 w 94"/>
                <a:gd name="T27" fmla="*/ 2147483646 h 100"/>
                <a:gd name="T28" fmla="*/ 2147483646 w 94"/>
                <a:gd name="T29" fmla="*/ 2147483646 h 100"/>
                <a:gd name="T30" fmla="*/ 2147483646 w 94"/>
                <a:gd name="T31" fmla="*/ 2147483646 h 100"/>
                <a:gd name="T32" fmla="*/ 2147483646 w 94"/>
                <a:gd name="T33" fmla="*/ 2147483646 h 100"/>
                <a:gd name="T34" fmla="*/ 2147483646 w 94"/>
                <a:gd name="T35" fmla="*/ 2147483646 h 100"/>
                <a:gd name="T36" fmla="*/ 2147483646 w 94"/>
                <a:gd name="T37" fmla="*/ 2147483646 h 100"/>
                <a:gd name="T38" fmla="*/ 2147483646 w 94"/>
                <a:gd name="T39" fmla="*/ 2147483646 h 100"/>
                <a:gd name="T40" fmla="*/ 2147483646 w 94"/>
                <a:gd name="T41" fmla="*/ 2147483646 h 100"/>
                <a:gd name="T42" fmla="*/ 2147483646 w 94"/>
                <a:gd name="T43" fmla="*/ 2147483646 h 100"/>
                <a:gd name="T44" fmla="*/ 2147483646 w 94"/>
                <a:gd name="T45" fmla="*/ 2147483646 h 100"/>
                <a:gd name="T46" fmla="*/ 2147483646 w 94"/>
                <a:gd name="T47" fmla="*/ 2147483646 h 100"/>
                <a:gd name="T48" fmla="*/ 2147483646 w 94"/>
                <a:gd name="T49" fmla="*/ 2147483646 h 100"/>
                <a:gd name="T50" fmla="*/ 2147483646 w 94"/>
                <a:gd name="T51" fmla="*/ 2147483646 h 100"/>
                <a:gd name="T52" fmla="*/ 2147483646 w 94"/>
                <a:gd name="T53" fmla="*/ 2147483646 h 100"/>
                <a:gd name="T54" fmla="*/ 2147483646 w 94"/>
                <a:gd name="T55" fmla="*/ 2147483646 h 100"/>
                <a:gd name="T56" fmla="*/ 2147483646 w 94"/>
                <a:gd name="T57" fmla="*/ 2147483646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34">
              <a:extLst>
                <a:ext uri="{FF2B5EF4-FFF2-40B4-BE49-F238E27FC236}">
                  <a16:creationId xmlns:a16="http://schemas.microsoft.com/office/drawing/2014/main" id="{4DC8D983-8AA2-EFFA-C03A-4569DA4943A4}"/>
                </a:ext>
              </a:extLst>
            </p:cNvPr>
            <p:cNvSpPr>
              <a:spLocks/>
            </p:cNvSpPr>
            <p:nvPr/>
          </p:nvSpPr>
          <p:spPr bwMode="auto">
            <a:xfrm>
              <a:off x="479" y="434"/>
              <a:ext cx="201" cy="151"/>
            </a:xfrm>
            <a:custGeom>
              <a:avLst/>
              <a:gdLst>
                <a:gd name="T0" fmla="*/ 0 w 130"/>
                <a:gd name="T1" fmla="*/ 2147483646 h 97"/>
                <a:gd name="T2" fmla="*/ 0 w 130"/>
                <a:gd name="T3" fmla="*/ 0 h 97"/>
                <a:gd name="T4" fmla="*/ 2147483646 w 130"/>
                <a:gd name="T5" fmla="*/ 0 h 97"/>
                <a:gd name="T6" fmla="*/ 2147483646 w 130"/>
                <a:gd name="T7" fmla="*/ 0 h 97"/>
                <a:gd name="T8" fmla="*/ 2147483646 w 130"/>
                <a:gd name="T9" fmla="*/ 2147483646 h 97"/>
                <a:gd name="T10" fmla="*/ 2147483646 w 130"/>
                <a:gd name="T11" fmla="*/ 2147483646 h 97"/>
                <a:gd name="T12" fmla="*/ 2147483646 w 130"/>
                <a:gd name="T13" fmla="*/ 2147483646 h 97"/>
                <a:gd name="T14" fmla="*/ 2147483646 w 130"/>
                <a:gd name="T15" fmla="*/ 0 h 97"/>
                <a:gd name="T16" fmla="*/ 2147483646 w 130"/>
                <a:gd name="T17" fmla="*/ 0 h 97"/>
                <a:gd name="T18" fmla="*/ 2147483646 w 130"/>
                <a:gd name="T19" fmla="*/ 0 h 97"/>
                <a:gd name="T20" fmla="*/ 2147483646 w 130"/>
                <a:gd name="T21" fmla="*/ 2147483646 h 97"/>
                <a:gd name="T22" fmla="*/ 2147483646 w 130"/>
                <a:gd name="T23" fmla="*/ 2147483646 h 97"/>
                <a:gd name="T24" fmla="*/ 2147483646 w 130"/>
                <a:gd name="T25" fmla="*/ 2147483646 h 97"/>
                <a:gd name="T26" fmla="*/ 2147483646 w 130"/>
                <a:gd name="T27" fmla="*/ 2147483646 h 97"/>
                <a:gd name="T28" fmla="*/ 2147483646 w 130"/>
                <a:gd name="T29" fmla="*/ 2147483646 h 97"/>
                <a:gd name="T30" fmla="*/ 2147483646 w 130"/>
                <a:gd name="T31" fmla="*/ 2147483646 h 97"/>
                <a:gd name="T32" fmla="*/ 2147483646 w 130"/>
                <a:gd name="T33" fmla="*/ 2147483646 h 97"/>
                <a:gd name="T34" fmla="*/ 2147483646 w 130"/>
                <a:gd name="T35" fmla="*/ 2147483646 h 97"/>
                <a:gd name="T36" fmla="*/ 2147483646 w 130"/>
                <a:gd name="T37" fmla="*/ 2147483646 h 97"/>
                <a:gd name="T38" fmla="*/ 2147483646 w 130"/>
                <a:gd name="T39" fmla="*/ 2147483646 h 97"/>
                <a:gd name="T40" fmla="*/ 2147483646 w 130"/>
                <a:gd name="T41" fmla="*/ 2147483646 h 97"/>
                <a:gd name="T42" fmla="*/ 2147483646 w 130"/>
                <a:gd name="T43" fmla="*/ 2147483646 h 97"/>
                <a:gd name="T44" fmla="*/ 2147483646 w 130"/>
                <a:gd name="T45" fmla="*/ 2147483646 h 97"/>
                <a:gd name="T46" fmla="*/ 2147483646 w 130"/>
                <a:gd name="T47" fmla="*/ 2147483646 h 97"/>
                <a:gd name="T48" fmla="*/ 2147483646 w 130"/>
                <a:gd name="T49" fmla="*/ 2147483646 h 97"/>
                <a:gd name="T50" fmla="*/ 2147483646 w 130"/>
                <a:gd name="T51" fmla="*/ 2147483646 h 97"/>
                <a:gd name="T52" fmla="*/ 2147483646 w 130"/>
                <a:gd name="T53" fmla="*/ 2147483646 h 97"/>
                <a:gd name="T54" fmla="*/ 2147483646 w 130"/>
                <a:gd name="T55" fmla="*/ 2147483646 h 97"/>
                <a:gd name="T56" fmla="*/ 2147483646 w 130"/>
                <a:gd name="T57" fmla="*/ 2147483646 h 97"/>
                <a:gd name="T58" fmla="*/ 2147483646 w 130"/>
                <a:gd name="T59" fmla="*/ 2147483646 h 97"/>
                <a:gd name="T60" fmla="*/ 2147483646 w 130"/>
                <a:gd name="T61" fmla="*/ 2147483646 h 97"/>
                <a:gd name="T62" fmla="*/ 2147483646 w 130"/>
                <a:gd name="T63" fmla="*/ 2147483646 h 97"/>
                <a:gd name="T64" fmla="*/ 2147483646 w 130"/>
                <a:gd name="T65" fmla="*/ 2147483646 h 97"/>
                <a:gd name="T66" fmla="*/ 2147483646 w 130"/>
                <a:gd name="T67" fmla="*/ 2147483646 h 97"/>
                <a:gd name="T68" fmla="*/ 2147483646 w 130"/>
                <a:gd name="T69" fmla="*/ 2147483646 h 97"/>
                <a:gd name="T70" fmla="*/ 2147483646 w 130"/>
                <a:gd name="T71" fmla="*/ 2147483646 h 97"/>
                <a:gd name="T72" fmla="*/ 2147483646 w 130"/>
                <a:gd name="T73" fmla="*/ 2147483646 h 97"/>
                <a:gd name="T74" fmla="*/ 2147483646 w 130"/>
                <a:gd name="T75" fmla="*/ 2147483646 h 97"/>
                <a:gd name="T76" fmla="*/ 2147483646 w 130"/>
                <a:gd name="T77" fmla="*/ 2147483646 h 97"/>
                <a:gd name="T78" fmla="*/ 2147483646 w 130"/>
                <a:gd name="T79" fmla="*/ 2147483646 h 97"/>
                <a:gd name="T80" fmla="*/ 2147483646 w 130"/>
                <a:gd name="T81" fmla="*/ 2147483646 h 97"/>
                <a:gd name="T82" fmla="*/ 2147483646 w 130"/>
                <a:gd name="T83" fmla="*/ 2147483646 h 97"/>
                <a:gd name="T84" fmla="*/ 2147483646 w 130"/>
                <a:gd name="T85" fmla="*/ 2147483646 h 97"/>
                <a:gd name="T86" fmla="*/ 0 w 130"/>
                <a:gd name="T87" fmla="*/ 2147483646 h 97"/>
                <a:gd name="T88" fmla="*/ 0 w 130"/>
                <a:gd name="T89" fmla="*/ 2147483646 h 97"/>
                <a:gd name="T90" fmla="*/ 2147483646 w 130"/>
                <a:gd name="T91" fmla="*/ 2147483646 h 97"/>
                <a:gd name="T92" fmla="*/ 2147483646 w 130"/>
                <a:gd name="T93" fmla="*/ 2147483646 h 97"/>
                <a:gd name="T94" fmla="*/ 2147483646 w 130"/>
                <a:gd name="T95" fmla="*/ 2147483646 h 97"/>
                <a:gd name="T96" fmla="*/ 2147483646 w 130"/>
                <a:gd name="T97" fmla="*/ 2147483646 h 97"/>
                <a:gd name="T98" fmla="*/ 2147483646 w 130"/>
                <a:gd name="T99" fmla="*/ 2147483646 h 97"/>
                <a:gd name="T100" fmla="*/ 2147483646 w 130"/>
                <a:gd name="T101" fmla="*/ 2147483646 h 97"/>
                <a:gd name="T102" fmla="*/ 2147483646 w 130"/>
                <a:gd name="T103" fmla="*/ 2147483646 h 97"/>
                <a:gd name="T104" fmla="*/ 2147483646 w 130"/>
                <a:gd name="T105" fmla="*/ 2147483646 h 97"/>
                <a:gd name="T106" fmla="*/ 0 w 130"/>
                <a:gd name="T107" fmla="*/ 2147483646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35">
              <a:extLst>
                <a:ext uri="{FF2B5EF4-FFF2-40B4-BE49-F238E27FC236}">
                  <a16:creationId xmlns:a16="http://schemas.microsoft.com/office/drawing/2014/main" id="{9E10230B-68E8-5330-8308-632A8581B96C}"/>
                </a:ext>
              </a:extLst>
            </p:cNvPr>
            <p:cNvSpPr>
              <a:spLocks noEditPoints="1"/>
            </p:cNvSpPr>
            <p:nvPr/>
          </p:nvSpPr>
          <p:spPr bwMode="auto">
            <a:xfrm>
              <a:off x="688" y="432"/>
              <a:ext cx="166" cy="149"/>
            </a:xfrm>
            <a:custGeom>
              <a:avLst/>
              <a:gdLst>
                <a:gd name="T0" fmla="*/ 2147483646 w 107"/>
                <a:gd name="T1" fmla="*/ 2147483646 h 96"/>
                <a:gd name="T2" fmla="*/ 2147483646 w 107"/>
                <a:gd name="T3" fmla="*/ 2147483646 h 96"/>
                <a:gd name="T4" fmla="*/ 2147483646 w 107"/>
                <a:gd name="T5" fmla="*/ 2147483646 h 96"/>
                <a:gd name="T6" fmla="*/ 2147483646 w 107"/>
                <a:gd name="T7" fmla="*/ 2147483646 h 96"/>
                <a:gd name="T8" fmla="*/ 2147483646 w 107"/>
                <a:gd name="T9" fmla="*/ 2147483646 h 96"/>
                <a:gd name="T10" fmla="*/ 2147483646 w 107"/>
                <a:gd name="T11" fmla="*/ 2147483646 h 96"/>
                <a:gd name="T12" fmla="*/ 2147483646 w 107"/>
                <a:gd name="T13" fmla="*/ 2147483646 h 96"/>
                <a:gd name="T14" fmla="*/ 2147483646 w 107"/>
                <a:gd name="T15" fmla="*/ 2147483646 h 96"/>
                <a:gd name="T16" fmla="*/ 2147483646 w 107"/>
                <a:gd name="T17" fmla="*/ 2147483646 h 96"/>
                <a:gd name="T18" fmla="*/ 2147483646 w 107"/>
                <a:gd name="T19" fmla="*/ 2147483646 h 96"/>
                <a:gd name="T20" fmla="*/ 2147483646 w 107"/>
                <a:gd name="T21" fmla="*/ 2147483646 h 96"/>
                <a:gd name="T22" fmla="*/ 2147483646 w 107"/>
                <a:gd name="T23" fmla="*/ 2147483646 h 96"/>
                <a:gd name="T24" fmla="*/ 2147483646 w 107"/>
                <a:gd name="T25" fmla="*/ 2147483646 h 96"/>
                <a:gd name="T26" fmla="*/ 2147483646 w 107"/>
                <a:gd name="T27" fmla="*/ 2147483646 h 96"/>
                <a:gd name="T28" fmla="*/ 2147483646 w 107"/>
                <a:gd name="T29" fmla="*/ 2147483646 h 96"/>
                <a:gd name="T30" fmla="*/ 2147483646 w 107"/>
                <a:gd name="T31" fmla="*/ 2147483646 h 96"/>
                <a:gd name="T32" fmla="*/ 2147483646 w 107"/>
                <a:gd name="T33" fmla="*/ 2147483646 h 96"/>
                <a:gd name="T34" fmla="*/ 2147483646 w 107"/>
                <a:gd name="T35" fmla="*/ 2147483646 h 96"/>
                <a:gd name="T36" fmla="*/ 2147483646 w 107"/>
                <a:gd name="T37" fmla="*/ 2147483646 h 96"/>
                <a:gd name="T38" fmla="*/ 2147483646 w 107"/>
                <a:gd name="T39" fmla="*/ 2147483646 h 96"/>
                <a:gd name="T40" fmla="*/ 2147483646 w 107"/>
                <a:gd name="T41" fmla="*/ 2147483646 h 96"/>
                <a:gd name="T42" fmla="*/ 2147483646 w 107"/>
                <a:gd name="T43" fmla="*/ 0 h 96"/>
                <a:gd name="T44" fmla="*/ 2147483646 w 107"/>
                <a:gd name="T45" fmla="*/ 0 h 96"/>
                <a:gd name="T46" fmla="*/ 2147483646 w 107"/>
                <a:gd name="T47" fmla="*/ 2147483646 h 96"/>
                <a:gd name="T48" fmla="*/ 2147483646 w 107"/>
                <a:gd name="T49" fmla="*/ 2147483646 h 96"/>
                <a:gd name="T50" fmla="*/ 2147483646 w 107"/>
                <a:gd name="T51" fmla="*/ 2147483646 h 96"/>
                <a:gd name="T52" fmla="*/ 2147483646 w 107"/>
                <a:gd name="T53" fmla="*/ 2147483646 h 96"/>
                <a:gd name="T54" fmla="*/ 2147483646 w 107"/>
                <a:gd name="T55" fmla="*/ 2147483646 h 96"/>
                <a:gd name="T56" fmla="*/ 0 w 107"/>
                <a:gd name="T57" fmla="*/ 2147483646 h 96"/>
                <a:gd name="T58" fmla="*/ 0 w 107"/>
                <a:gd name="T59" fmla="*/ 2147483646 h 96"/>
                <a:gd name="T60" fmla="*/ 2147483646 w 107"/>
                <a:gd name="T61" fmla="*/ 2147483646 h 96"/>
                <a:gd name="T62" fmla="*/ 2147483646 w 107"/>
                <a:gd name="T63" fmla="*/ 2147483646 h 96"/>
                <a:gd name="T64" fmla="*/ 2147483646 w 107"/>
                <a:gd name="T65" fmla="*/ 2147483646 h 96"/>
                <a:gd name="T66" fmla="*/ 2147483646 w 107"/>
                <a:gd name="T67" fmla="*/ 2147483646 h 96"/>
                <a:gd name="T68" fmla="*/ 2147483646 w 107"/>
                <a:gd name="T69" fmla="*/ 214748364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36">
              <a:extLst>
                <a:ext uri="{FF2B5EF4-FFF2-40B4-BE49-F238E27FC236}">
                  <a16:creationId xmlns:a16="http://schemas.microsoft.com/office/drawing/2014/main" id="{0487B2E2-B955-236E-C60B-CD3BA3CA61A0}"/>
                </a:ext>
              </a:extLst>
            </p:cNvPr>
            <p:cNvSpPr>
              <a:spLocks/>
            </p:cNvSpPr>
            <p:nvPr/>
          </p:nvSpPr>
          <p:spPr bwMode="auto">
            <a:xfrm>
              <a:off x="825" y="434"/>
              <a:ext cx="163" cy="147"/>
            </a:xfrm>
            <a:custGeom>
              <a:avLst/>
              <a:gdLst>
                <a:gd name="T0" fmla="*/ 2147483646 w 105"/>
                <a:gd name="T1" fmla="*/ 2147483646 h 95"/>
                <a:gd name="T2" fmla="*/ 2147483646 w 105"/>
                <a:gd name="T3" fmla="*/ 2147483646 h 95"/>
                <a:gd name="T4" fmla="*/ 2147483646 w 105"/>
                <a:gd name="T5" fmla="*/ 2147483646 h 95"/>
                <a:gd name="T6" fmla="*/ 2147483646 w 105"/>
                <a:gd name="T7" fmla="*/ 2147483646 h 95"/>
                <a:gd name="T8" fmla="*/ 2147483646 w 105"/>
                <a:gd name="T9" fmla="*/ 0 h 95"/>
                <a:gd name="T10" fmla="*/ 2147483646 w 105"/>
                <a:gd name="T11" fmla="*/ 0 h 95"/>
                <a:gd name="T12" fmla="*/ 2147483646 w 105"/>
                <a:gd name="T13" fmla="*/ 0 h 95"/>
                <a:gd name="T14" fmla="*/ 2147483646 w 105"/>
                <a:gd name="T15" fmla="*/ 2147483646 h 95"/>
                <a:gd name="T16" fmla="*/ 2147483646 w 105"/>
                <a:gd name="T17" fmla="*/ 2147483646 h 95"/>
                <a:gd name="T18" fmla="*/ 2147483646 w 105"/>
                <a:gd name="T19" fmla="*/ 2147483646 h 95"/>
                <a:gd name="T20" fmla="*/ 2147483646 w 105"/>
                <a:gd name="T21" fmla="*/ 2147483646 h 95"/>
                <a:gd name="T22" fmla="*/ 2147483646 w 105"/>
                <a:gd name="T23" fmla="*/ 2147483646 h 95"/>
                <a:gd name="T24" fmla="*/ 2147483646 w 105"/>
                <a:gd name="T25" fmla="*/ 2147483646 h 95"/>
                <a:gd name="T26" fmla="*/ 2147483646 w 105"/>
                <a:gd name="T27" fmla="*/ 2147483646 h 95"/>
                <a:gd name="T28" fmla="*/ 2147483646 w 105"/>
                <a:gd name="T29" fmla="*/ 2147483646 h 95"/>
                <a:gd name="T30" fmla="*/ 2147483646 w 105"/>
                <a:gd name="T31" fmla="*/ 2147483646 h 95"/>
                <a:gd name="T32" fmla="*/ 2147483646 w 105"/>
                <a:gd name="T33" fmla="*/ 2147483646 h 95"/>
                <a:gd name="T34" fmla="*/ 2147483646 w 105"/>
                <a:gd name="T35" fmla="*/ 2147483646 h 95"/>
                <a:gd name="T36" fmla="*/ 2147483646 w 105"/>
                <a:gd name="T37" fmla="*/ 2147483646 h 95"/>
                <a:gd name="T38" fmla="*/ 2147483646 w 105"/>
                <a:gd name="T39" fmla="*/ 2147483646 h 95"/>
                <a:gd name="T40" fmla="*/ 2147483646 w 105"/>
                <a:gd name="T41" fmla="*/ 2147483646 h 95"/>
                <a:gd name="T42" fmla="*/ 2147483646 w 105"/>
                <a:gd name="T43" fmla="*/ 2147483646 h 95"/>
                <a:gd name="T44" fmla="*/ 2147483646 w 105"/>
                <a:gd name="T45" fmla="*/ 2147483646 h 95"/>
                <a:gd name="T46" fmla="*/ 2147483646 w 105"/>
                <a:gd name="T47" fmla="*/ 2147483646 h 95"/>
                <a:gd name="T48" fmla="*/ 2147483646 w 105"/>
                <a:gd name="T49" fmla="*/ 2147483646 h 95"/>
                <a:gd name="T50" fmla="*/ 2147483646 w 105"/>
                <a:gd name="T51" fmla="*/ 2147483646 h 95"/>
                <a:gd name="T52" fmla="*/ 2147483646 w 105"/>
                <a:gd name="T53" fmla="*/ 2147483646 h 95"/>
                <a:gd name="T54" fmla="*/ 2147483646 w 105"/>
                <a:gd name="T55" fmla="*/ 2147483646 h 95"/>
                <a:gd name="T56" fmla="*/ 2147483646 w 105"/>
                <a:gd name="T57" fmla="*/ 2147483646 h 95"/>
                <a:gd name="T58" fmla="*/ 2147483646 w 105"/>
                <a:gd name="T59" fmla="*/ 2147483646 h 95"/>
                <a:gd name="T60" fmla="*/ 2147483646 w 105"/>
                <a:gd name="T61" fmla="*/ 2147483646 h 95"/>
                <a:gd name="T62" fmla="*/ 2147483646 w 105"/>
                <a:gd name="T63" fmla="*/ 2147483646 h 95"/>
                <a:gd name="T64" fmla="*/ 2147483646 w 105"/>
                <a:gd name="T65" fmla="*/ 2147483646 h 95"/>
                <a:gd name="T66" fmla="*/ 0 w 105"/>
                <a:gd name="T67" fmla="*/ 2147483646 h 95"/>
                <a:gd name="T68" fmla="*/ 0 w 105"/>
                <a:gd name="T69" fmla="*/ 0 h 95"/>
                <a:gd name="T70" fmla="*/ 2147483646 w 105"/>
                <a:gd name="T71" fmla="*/ 0 h 95"/>
                <a:gd name="T72" fmla="*/ 2147483646 w 105"/>
                <a:gd name="T73" fmla="*/ 0 h 95"/>
                <a:gd name="T74" fmla="*/ 2147483646 w 105"/>
                <a:gd name="T75" fmla="*/ 2147483646 h 95"/>
                <a:gd name="T76" fmla="*/ 2147483646 w 105"/>
                <a:gd name="T77" fmla="*/ 2147483646 h 95"/>
                <a:gd name="T78" fmla="*/ 2147483646 w 105"/>
                <a:gd name="T79" fmla="*/ 2147483646 h 95"/>
                <a:gd name="T80" fmla="*/ 2147483646 w 105"/>
                <a:gd name="T81" fmla="*/ 2147483646 h 95"/>
                <a:gd name="T82" fmla="*/ 2147483646 w 105"/>
                <a:gd name="T83" fmla="*/ 2147483646 h 95"/>
                <a:gd name="T84" fmla="*/ 2147483646 w 105"/>
                <a:gd name="T85" fmla="*/ 2147483646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37">
              <a:extLst>
                <a:ext uri="{FF2B5EF4-FFF2-40B4-BE49-F238E27FC236}">
                  <a16:creationId xmlns:a16="http://schemas.microsoft.com/office/drawing/2014/main" id="{BAD968F7-5EAA-ECF9-4D5C-DA4E60382F30}"/>
                </a:ext>
              </a:extLst>
            </p:cNvPr>
            <p:cNvSpPr>
              <a:spLocks noEditPoints="1"/>
            </p:cNvSpPr>
            <p:nvPr/>
          </p:nvSpPr>
          <p:spPr bwMode="auto">
            <a:xfrm>
              <a:off x="982" y="431"/>
              <a:ext cx="164" cy="154"/>
            </a:xfrm>
            <a:custGeom>
              <a:avLst/>
              <a:gdLst>
                <a:gd name="T0" fmla="*/ 2147483646 w 106"/>
                <a:gd name="T1" fmla="*/ 2147483646 h 99"/>
                <a:gd name="T2" fmla="*/ 2147483646 w 106"/>
                <a:gd name="T3" fmla="*/ 2147483646 h 99"/>
                <a:gd name="T4" fmla="*/ 2147483646 w 106"/>
                <a:gd name="T5" fmla="*/ 2147483646 h 99"/>
                <a:gd name="T6" fmla="*/ 2147483646 w 106"/>
                <a:gd name="T7" fmla="*/ 2147483646 h 99"/>
                <a:gd name="T8" fmla="*/ 2147483646 w 106"/>
                <a:gd name="T9" fmla="*/ 2147483646 h 99"/>
                <a:gd name="T10" fmla="*/ 2147483646 w 106"/>
                <a:gd name="T11" fmla="*/ 2147483646 h 99"/>
                <a:gd name="T12" fmla="*/ 2147483646 w 106"/>
                <a:gd name="T13" fmla="*/ 2147483646 h 99"/>
                <a:gd name="T14" fmla="*/ 2147483646 w 106"/>
                <a:gd name="T15" fmla="*/ 2147483646 h 99"/>
                <a:gd name="T16" fmla="*/ 2147483646 w 106"/>
                <a:gd name="T17" fmla="*/ 2147483646 h 99"/>
                <a:gd name="T18" fmla="*/ 2147483646 w 106"/>
                <a:gd name="T19" fmla="*/ 2147483646 h 99"/>
                <a:gd name="T20" fmla="*/ 2147483646 w 106"/>
                <a:gd name="T21" fmla="*/ 2147483646 h 99"/>
                <a:gd name="T22" fmla="*/ 2147483646 w 106"/>
                <a:gd name="T23" fmla="*/ 2147483646 h 99"/>
                <a:gd name="T24" fmla="*/ 2147483646 w 106"/>
                <a:gd name="T25" fmla="*/ 2147483646 h 99"/>
                <a:gd name="T26" fmla="*/ 2147483646 w 106"/>
                <a:gd name="T27" fmla="*/ 2147483646 h 99"/>
                <a:gd name="T28" fmla="*/ 2147483646 w 106"/>
                <a:gd name="T29" fmla="*/ 2147483646 h 99"/>
                <a:gd name="T30" fmla="*/ 2147483646 w 106"/>
                <a:gd name="T31" fmla="*/ 2147483646 h 99"/>
                <a:gd name="T32" fmla="*/ 2147483646 w 106"/>
                <a:gd name="T33" fmla="*/ 2147483646 h 99"/>
                <a:gd name="T34" fmla="*/ 2147483646 w 106"/>
                <a:gd name="T35" fmla="*/ 2147483646 h 99"/>
                <a:gd name="T36" fmla="*/ 2147483646 w 106"/>
                <a:gd name="T37" fmla="*/ 2147483646 h 99"/>
                <a:gd name="T38" fmla="*/ 2147483646 w 106"/>
                <a:gd name="T39" fmla="*/ 2147483646 h 99"/>
                <a:gd name="T40" fmla="*/ 2147483646 w 106"/>
                <a:gd name="T41" fmla="*/ 2147483646 h 99"/>
                <a:gd name="T42" fmla="*/ 2147483646 w 106"/>
                <a:gd name="T43" fmla="*/ 2147483646 h 99"/>
                <a:gd name="T44" fmla="*/ 2147483646 w 106"/>
                <a:gd name="T45" fmla="*/ 2147483646 h 99"/>
                <a:gd name="T46" fmla="*/ 2147483646 w 106"/>
                <a:gd name="T47" fmla="*/ 2147483646 h 99"/>
                <a:gd name="T48" fmla="*/ 2147483646 w 106"/>
                <a:gd name="T49" fmla="*/ 2147483646 h 99"/>
                <a:gd name="T50" fmla="*/ 2147483646 w 106"/>
                <a:gd name="T51" fmla="*/ 2147483646 h 99"/>
                <a:gd name="T52" fmla="*/ 2147483646 w 106"/>
                <a:gd name="T53" fmla="*/ 2147483646 h 99"/>
                <a:gd name="T54" fmla="*/ 2147483646 w 106"/>
                <a:gd name="T55" fmla="*/ 0 h 99"/>
                <a:gd name="T56" fmla="*/ 2147483646 w 106"/>
                <a:gd name="T57" fmla="*/ 2147483646 h 99"/>
                <a:gd name="T58" fmla="*/ 2147483646 w 106"/>
                <a:gd name="T59" fmla="*/ 2147483646 h 99"/>
                <a:gd name="T60" fmla="*/ 2147483646 w 106"/>
                <a:gd name="T61" fmla="*/ 2147483646 h 99"/>
                <a:gd name="T62" fmla="*/ 0 w 106"/>
                <a:gd name="T63" fmla="*/ 2147483646 h 99"/>
                <a:gd name="T64" fmla="*/ 2147483646 w 106"/>
                <a:gd name="T65" fmla="*/ 2147483646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38" name="Rectangle 18"/>
          <p:cNvSpPr>
            <a:spLocks noGrp="1" noChangeArrowheads="1"/>
          </p:cNvSpPr>
          <p:nvPr>
            <p:ph type="ctrTitle" sz="quarter"/>
          </p:nvPr>
        </p:nvSpPr>
        <p:spPr>
          <a:xfrm>
            <a:off x="657225" y="2738438"/>
            <a:ext cx="7824788" cy="1381125"/>
          </a:xfrm>
        </p:spPr>
        <p:txBody>
          <a:bodyPr/>
          <a:lstStyle>
            <a:lvl1pPr>
              <a:defRPr sz="3600"/>
            </a:lvl1pPr>
          </a:lstStyle>
          <a:p>
            <a:pPr lvl="0"/>
            <a:r>
              <a:rPr lang="en-US" noProof="0"/>
              <a:t>Click to edit Master title style</a:t>
            </a:r>
          </a:p>
        </p:txBody>
      </p:sp>
      <p:sp>
        <p:nvSpPr>
          <p:cNvPr id="5139" name="Rectangle 19"/>
          <p:cNvSpPr>
            <a:spLocks noGrp="1" noChangeArrowheads="1"/>
          </p:cNvSpPr>
          <p:nvPr>
            <p:ph type="subTitle" sz="quarter" idx="1"/>
          </p:nvPr>
        </p:nvSpPr>
        <p:spPr>
          <a:xfrm>
            <a:off x="657225" y="4119563"/>
            <a:ext cx="7824788" cy="695325"/>
          </a:xfrm>
        </p:spPr>
        <p:txBody>
          <a:bodyPr/>
          <a:lstStyle>
            <a:lvl1pPr marL="0" indent="0">
              <a:spcBef>
                <a:spcPct val="0"/>
              </a:spcBef>
              <a:buFontTx/>
              <a:buNone/>
              <a:defRPr sz="2200"/>
            </a:lvl1pPr>
          </a:lstStyle>
          <a:p>
            <a:pPr lvl="0"/>
            <a:r>
              <a:rPr lang="en-US" noProof="0"/>
              <a:t>Click to edit Master subtitle style</a:t>
            </a:r>
          </a:p>
        </p:txBody>
      </p:sp>
    </p:spTree>
    <p:extLst>
      <p:ext uri="{BB962C8B-B14F-4D97-AF65-F5344CB8AC3E}">
        <p14:creationId xmlns:p14="http://schemas.microsoft.com/office/powerpoint/2010/main" val="1413334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fld id="{8917574A-84B7-6E43-B4DA-09AFD37D9112}" type="slidenum">
              <a:rPr lang="en-US" altLang="en-US"/>
              <a:pPr/>
              <a:t>‹#›</a:t>
            </a:fld>
            <a:endParaRPr lang="en-US" altLang="en-US"/>
          </a:p>
        </p:txBody>
      </p:sp>
    </p:spTree>
    <p:extLst>
      <p:ext uri="{BB962C8B-B14F-4D97-AF65-F5344CB8AC3E}">
        <p14:creationId xmlns:p14="http://schemas.microsoft.com/office/powerpoint/2010/main" val="1477419053"/>
      </p:ext>
    </p:extLst>
  </p:cSld>
  <p:clrMapOvr>
    <a:masterClrMapping/>
  </p:clrMapOvr>
  <p:transition>
    <p:cover dir="ld"/>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0099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312461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8813" y="1370013"/>
            <a:ext cx="3836987" cy="4805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36988" cy="4805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4556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0863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66816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7086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01697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50310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2069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9388" y="0"/>
            <a:ext cx="1955800" cy="6175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8813" y="0"/>
            <a:ext cx="5718175" cy="6175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4547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fld id="{174DB296-D101-5340-A1E3-378F1CDA2519}" type="slidenum">
              <a:rPr lang="en-US" altLang="en-US"/>
              <a:pPr/>
              <a:t>‹#›</a:t>
            </a:fld>
            <a:endParaRPr lang="en-US" altLang="en-US"/>
          </a:p>
        </p:txBody>
      </p:sp>
    </p:spTree>
    <p:extLst>
      <p:ext uri="{BB962C8B-B14F-4D97-AF65-F5344CB8AC3E}">
        <p14:creationId xmlns:p14="http://schemas.microsoft.com/office/powerpoint/2010/main" val="2181573129"/>
      </p:ext>
    </p:extLst>
  </p:cSld>
  <p:clrMapOvr>
    <a:masterClrMapping/>
  </p:clrMapOvr>
  <p:transition>
    <p:cover dir="ld"/>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Full Screen Im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178594" y="6450014"/>
            <a:ext cx="8752285" cy="407987"/>
          </a:xfrm>
          <a:prstGeom prst="rect">
            <a:avLst/>
          </a:prstGeom>
        </p:spPr>
        <p:txBody>
          <a:bodyPr anchor="b"/>
          <a:lstStyle>
            <a:lvl1pPr algn="r">
              <a:defRPr sz="825">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59487608"/>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1F1FADA-8BC6-8644-86AB-4CA038AA55FC}" type="slidenum">
              <a:rPr lang="en-US" altLang="en-US"/>
              <a:pPr/>
              <a:t>‹#›</a:t>
            </a:fld>
            <a:endParaRPr lang="en-US" altLang="en-US"/>
          </a:p>
        </p:txBody>
      </p:sp>
    </p:spTree>
    <p:extLst>
      <p:ext uri="{BB962C8B-B14F-4D97-AF65-F5344CB8AC3E}">
        <p14:creationId xmlns:p14="http://schemas.microsoft.com/office/powerpoint/2010/main" val="779990543"/>
      </p:ext>
    </p:extLst>
  </p:cSld>
  <p:clrMapOvr>
    <a:masterClrMapping/>
  </p:clrMapOvr>
  <p:transition>
    <p:cover dir="ld"/>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23C41-6B27-7740-ABEA-3CBBB91DBE0E}" type="slidenum">
              <a:rPr lang="en-US" altLang="en-US"/>
              <a:pPr/>
              <a:t>‹#›</a:t>
            </a:fld>
            <a:endParaRPr lang="en-US" altLang="en-US"/>
          </a:p>
        </p:txBody>
      </p:sp>
    </p:spTree>
    <p:extLst>
      <p:ext uri="{BB962C8B-B14F-4D97-AF65-F5344CB8AC3E}">
        <p14:creationId xmlns:p14="http://schemas.microsoft.com/office/powerpoint/2010/main" val="2936900381"/>
      </p:ext>
    </p:extLst>
  </p:cSld>
  <p:clrMapOvr>
    <a:masterClrMapping/>
  </p:clrMapOvr>
  <p:transition>
    <p:cover dir="ld"/>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1176E0B-D6F9-464D-BF09-1F12392C2627}" type="slidenum">
              <a:rPr lang="en-US" altLang="en-US"/>
              <a:pPr/>
              <a:t>‹#›</a:t>
            </a:fld>
            <a:endParaRPr lang="en-US" altLang="en-US"/>
          </a:p>
        </p:txBody>
      </p:sp>
    </p:spTree>
    <p:extLst>
      <p:ext uri="{BB962C8B-B14F-4D97-AF65-F5344CB8AC3E}">
        <p14:creationId xmlns:p14="http://schemas.microsoft.com/office/powerpoint/2010/main" val="253369089"/>
      </p:ext>
    </p:extLst>
  </p:cSld>
  <p:clrMapOvr>
    <a:masterClrMapping/>
  </p:clrMapOvr>
  <p:transition>
    <p:cover dir="ld"/>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68A7AD-2A58-0E42-B445-957BEEA9CA61}" type="slidenum">
              <a:rPr lang="en-US" altLang="en-US"/>
              <a:pPr/>
              <a:t>‹#›</a:t>
            </a:fld>
            <a:endParaRPr lang="en-US" altLang="en-US"/>
          </a:p>
        </p:txBody>
      </p:sp>
    </p:spTree>
    <p:extLst>
      <p:ext uri="{BB962C8B-B14F-4D97-AF65-F5344CB8AC3E}">
        <p14:creationId xmlns:p14="http://schemas.microsoft.com/office/powerpoint/2010/main" val="4225058250"/>
      </p:ext>
    </p:extLst>
  </p:cSld>
  <p:clrMapOvr>
    <a:masterClrMapping/>
  </p:clrMapOvr>
  <p:transition>
    <p:cover dir="ld"/>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96CAA87-D201-6341-8F74-B552BA7567A4}" type="slidenum">
              <a:rPr lang="en-US" altLang="en-US"/>
              <a:pPr/>
              <a:t>‹#›</a:t>
            </a:fld>
            <a:endParaRPr lang="en-US" altLang="en-US"/>
          </a:p>
        </p:txBody>
      </p:sp>
    </p:spTree>
    <p:extLst>
      <p:ext uri="{BB962C8B-B14F-4D97-AF65-F5344CB8AC3E}">
        <p14:creationId xmlns:p14="http://schemas.microsoft.com/office/powerpoint/2010/main" val="1414312222"/>
      </p:ext>
    </p:extLst>
  </p:cSld>
  <p:clrMapOvr>
    <a:masterClrMapping/>
  </p:clrMapOvr>
  <p:transition>
    <p:cover dir="ld"/>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0A51132-B839-1448-8972-B155A7DA8F05}" type="slidenum">
              <a:rPr lang="en-US" altLang="en-US"/>
              <a:pPr/>
              <a:t>‹#›</a:t>
            </a:fld>
            <a:endParaRPr lang="en-US" altLang="en-US"/>
          </a:p>
        </p:txBody>
      </p:sp>
    </p:spTree>
    <p:extLst>
      <p:ext uri="{BB962C8B-B14F-4D97-AF65-F5344CB8AC3E}">
        <p14:creationId xmlns:p14="http://schemas.microsoft.com/office/powerpoint/2010/main" val="4044813305"/>
      </p:ext>
    </p:extLst>
  </p:cSld>
  <p:clrMapOvr>
    <a:masterClrMapping/>
  </p:clrMapOvr>
  <p:transition>
    <p:cover dir="ld"/>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14C6F3E-4BE0-BD45-AD54-FAED51B2C32E}" type="slidenum">
              <a:rPr lang="en-US" altLang="en-US"/>
              <a:pPr/>
              <a:t>‹#›</a:t>
            </a:fld>
            <a:endParaRPr lang="en-US" altLang="en-US"/>
          </a:p>
        </p:txBody>
      </p:sp>
    </p:spTree>
    <p:extLst>
      <p:ext uri="{BB962C8B-B14F-4D97-AF65-F5344CB8AC3E}">
        <p14:creationId xmlns:p14="http://schemas.microsoft.com/office/powerpoint/2010/main" val="1738573306"/>
      </p:ext>
    </p:extLst>
  </p:cSld>
  <p:clrMapOvr>
    <a:masterClrMapping/>
  </p:clrMapOvr>
  <p:transition>
    <p:cover dir="ld"/>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0051800-F6AD-404B-B026-486A2C943FBC}" type="slidenum">
              <a:rPr lang="en-US" altLang="en-US"/>
              <a:pPr/>
              <a:t>‹#›</a:t>
            </a:fld>
            <a:endParaRPr lang="en-US" altLang="en-US"/>
          </a:p>
        </p:txBody>
      </p:sp>
    </p:spTree>
    <p:extLst>
      <p:ext uri="{BB962C8B-B14F-4D97-AF65-F5344CB8AC3E}">
        <p14:creationId xmlns:p14="http://schemas.microsoft.com/office/powerpoint/2010/main" val="1698146128"/>
      </p:ext>
    </p:extLst>
  </p:cSld>
  <p:clrMapOvr>
    <a:masterClrMapping/>
  </p:clrMapOvr>
  <p:transition>
    <p:cover dir="ld"/>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6468C70-40F1-9540-A640-2444C510BE9A}" type="slidenum">
              <a:rPr lang="en-US" altLang="en-US"/>
              <a:pPr/>
              <a:t>‹#›</a:t>
            </a:fld>
            <a:endParaRPr lang="en-US" altLang="en-US"/>
          </a:p>
        </p:txBody>
      </p:sp>
    </p:spTree>
    <p:extLst>
      <p:ext uri="{BB962C8B-B14F-4D97-AF65-F5344CB8AC3E}">
        <p14:creationId xmlns:p14="http://schemas.microsoft.com/office/powerpoint/2010/main" val="761732126"/>
      </p:ext>
    </p:extLst>
  </p:cSld>
  <p:clrMapOvr>
    <a:masterClrMapping/>
  </p:clrMapOvr>
  <p:transition>
    <p:cover dir="l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fld id="{336C33C8-66F9-C140-AFEB-9A4C918706E2}" type="slidenum">
              <a:rPr lang="en-US" altLang="en-US"/>
              <a:pPr/>
              <a:t>‹#›</a:t>
            </a:fld>
            <a:endParaRPr lang="en-US" altLang="en-US"/>
          </a:p>
        </p:txBody>
      </p:sp>
    </p:spTree>
    <p:extLst>
      <p:ext uri="{BB962C8B-B14F-4D97-AF65-F5344CB8AC3E}">
        <p14:creationId xmlns:p14="http://schemas.microsoft.com/office/powerpoint/2010/main" val="2244298617"/>
      </p:ext>
    </p:extLst>
  </p:cSld>
  <p:clrMapOvr>
    <a:masterClrMapping/>
  </p:clrMapOvr>
  <p:transition>
    <p:cover dir="ld"/>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C14F6B-018A-8741-8A03-48EBB013310D}" type="slidenum">
              <a:rPr lang="en-US" altLang="en-US"/>
              <a:pPr/>
              <a:t>‹#›</a:t>
            </a:fld>
            <a:endParaRPr lang="en-US" altLang="en-US"/>
          </a:p>
        </p:txBody>
      </p:sp>
    </p:spTree>
    <p:extLst>
      <p:ext uri="{BB962C8B-B14F-4D97-AF65-F5344CB8AC3E}">
        <p14:creationId xmlns:p14="http://schemas.microsoft.com/office/powerpoint/2010/main" val="3743643869"/>
      </p:ext>
    </p:extLst>
  </p:cSld>
  <p:clrMapOvr>
    <a:masterClrMapping/>
  </p:clrMapOvr>
  <p:transition>
    <p:cover dir="ld"/>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2E8D6C-A41E-4F49-83AD-D6EE1257BA53}" type="slidenum">
              <a:rPr lang="en-US" altLang="en-US"/>
              <a:pPr/>
              <a:t>‹#›</a:t>
            </a:fld>
            <a:endParaRPr lang="en-US" altLang="en-US"/>
          </a:p>
        </p:txBody>
      </p:sp>
    </p:spTree>
    <p:extLst>
      <p:ext uri="{BB962C8B-B14F-4D97-AF65-F5344CB8AC3E}">
        <p14:creationId xmlns:p14="http://schemas.microsoft.com/office/powerpoint/2010/main" val="2822161833"/>
      </p:ext>
    </p:extLst>
  </p:cSld>
  <p:clrMapOvr>
    <a:masterClrMapping/>
  </p:clrMapOvr>
  <p:transition>
    <p:cover dir="ld"/>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686DDFD-4CE9-DE44-8256-87F367F22DF6}" type="slidenum">
              <a:rPr lang="en-US" altLang="en-US"/>
              <a:pPr/>
              <a:t>‹#›</a:t>
            </a:fld>
            <a:endParaRPr lang="en-US" altLang="en-US"/>
          </a:p>
        </p:txBody>
      </p:sp>
    </p:spTree>
    <p:extLst>
      <p:ext uri="{BB962C8B-B14F-4D97-AF65-F5344CB8AC3E}">
        <p14:creationId xmlns:p14="http://schemas.microsoft.com/office/powerpoint/2010/main" val="2671070535"/>
      </p:ext>
    </p:extLst>
  </p:cSld>
  <p:clrMapOvr>
    <a:masterClrMapping/>
  </p:clrMapOvr>
  <p:transition>
    <p:cover dir="ld"/>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FDCC440-8DBD-4E29-A6E4-67B46B60181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0F6AF0E-BA53-4A62-BD02-4C4E514AAE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BF6A774-045C-4E29-A4C3-5CE5EED98111}"/>
              </a:ext>
            </a:extLst>
          </p:cNvPr>
          <p:cNvSpPr>
            <a:spLocks noGrp="1" noChangeArrowheads="1"/>
          </p:cNvSpPr>
          <p:nvPr>
            <p:ph type="sldNum" sz="quarter" idx="12"/>
          </p:nvPr>
        </p:nvSpPr>
        <p:spPr>
          <a:ln/>
        </p:spPr>
        <p:txBody>
          <a:bodyPr/>
          <a:lstStyle>
            <a:lvl1pPr>
              <a:defRPr/>
            </a:lvl1pPr>
          </a:lstStyle>
          <a:p>
            <a:pPr>
              <a:defRPr/>
            </a:pPr>
            <a:fld id="{5B8879EF-8914-484E-A127-796F4FE9A5B3}" type="slidenum">
              <a:rPr lang="en-US" altLang="en-US"/>
              <a:pPr>
                <a:defRPr/>
              </a:pPr>
              <a:t>‹#›</a:t>
            </a:fld>
            <a:endParaRPr lang="en-US" altLang="en-US"/>
          </a:p>
        </p:txBody>
      </p:sp>
    </p:spTree>
    <p:extLst>
      <p:ext uri="{BB962C8B-B14F-4D97-AF65-F5344CB8AC3E}">
        <p14:creationId xmlns:p14="http://schemas.microsoft.com/office/powerpoint/2010/main" val="15192026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FBDB4D-8124-4742-B576-9E5C37822E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2842134-BEAE-44B4-BE3F-B537045040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00A4923-4FD0-4B20-8173-D97517515A47}"/>
              </a:ext>
            </a:extLst>
          </p:cNvPr>
          <p:cNvSpPr>
            <a:spLocks noGrp="1" noChangeArrowheads="1"/>
          </p:cNvSpPr>
          <p:nvPr>
            <p:ph type="sldNum" sz="quarter" idx="12"/>
          </p:nvPr>
        </p:nvSpPr>
        <p:spPr>
          <a:ln/>
        </p:spPr>
        <p:txBody>
          <a:bodyPr/>
          <a:lstStyle>
            <a:lvl1pPr>
              <a:defRPr/>
            </a:lvl1pPr>
          </a:lstStyle>
          <a:p>
            <a:pPr>
              <a:defRPr/>
            </a:pPr>
            <a:fld id="{D20FC3ED-2EA3-4BE9-99CD-3027D190A64D}" type="slidenum">
              <a:rPr lang="en-US" altLang="en-US"/>
              <a:pPr>
                <a:defRPr/>
              </a:pPr>
              <a:t>‹#›</a:t>
            </a:fld>
            <a:endParaRPr lang="en-US" altLang="en-US"/>
          </a:p>
        </p:txBody>
      </p:sp>
    </p:spTree>
    <p:extLst>
      <p:ext uri="{BB962C8B-B14F-4D97-AF65-F5344CB8AC3E}">
        <p14:creationId xmlns:p14="http://schemas.microsoft.com/office/powerpoint/2010/main" val="27219830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EE64321-1A7E-486B-9D81-F48AD1D96D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65A752D-A672-41B1-A013-7AC6C6AD29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8A4F66F-EC01-4634-8300-AA230D740AB8}"/>
              </a:ext>
            </a:extLst>
          </p:cNvPr>
          <p:cNvSpPr>
            <a:spLocks noGrp="1" noChangeArrowheads="1"/>
          </p:cNvSpPr>
          <p:nvPr>
            <p:ph type="sldNum" sz="quarter" idx="12"/>
          </p:nvPr>
        </p:nvSpPr>
        <p:spPr>
          <a:ln/>
        </p:spPr>
        <p:txBody>
          <a:bodyPr/>
          <a:lstStyle>
            <a:lvl1pPr>
              <a:defRPr/>
            </a:lvl1pPr>
          </a:lstStyle>
          <a:p>
            <a:pPr>
              <a:defRPr/>
            </a:pPr>
            <a:fld id="{C7846B57-1DE7-43A0-B49B-89191ECE9B98}" type="slidenum">
              <a:rPr lang="en-US" altLang="en-US"/>
              <a:pPr>
                <a:defRPr/>
              </a:pPr>
              <a:t>‹#›</a:t>
            </a:fld>
            <a:endParaRPr lang="en-US" altLang="en-US"/>
          </a:p>
        </p:txBody>
      </p:sp>
    </p:spTree>
    <p:extLst>
      <p:ext uri="{BB962C8B-B14F-4D97-AF65-F5344CB8AC3E}">
        <p14:creationId xmlns:p14="http://schemas.microsoft.com/office/powerpoint/2010/main" val="42684301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F052ED9-AD7B-4190-BB9A-0D9DD69D97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E87CF0E-BA8C-4FE4-98DC-C49F3DF0EE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3BF474C-B825-4EAA-8D94-EF67AA971B5E}"/>
              </a:ext>
            </a:extLst>
          </p:cNvPr>
          <p:cNvSpPr>
            <a:spLocks noGrp="1" noChangeArrowheads="1"/>
          </p:cNvSpPr>
          <p:nvPr>
            <p:ph type="sldNum" sz="quarter" idx="12"/>
          </p:nvPr>
        </p:nvSpPr>
        <p:spPr>
          <a:ln/>
        </p:spPr>
        <p:txBody>
          <a:bodyPr/>
          <a:lstStyle>
            <a:lvl1pPr>
              <a:defRPr/>
            </a:lvl1pPr>
          </a:lstStyle>
          <a:p>
            <a:pPr>
              <a:defRPr/>
            </a:pPr>
            <a:fld id="{E995295F-A622-4272-A2E8-0FD83FB1F31D}" type="slidenum">
              <a:rPr lang="en-US" altLang="en-US"/>
              <a:pPr>
                <a:defRPr/>
              </a:pPr>
              <a:t>‹#›</a:t>
            </a:fld>
            <a:endParaRPr lang="en-US" altLang="en-US"/>
          </a:p>
        </p:txBody>
      </p:sp>
    </p:spTree>
    <p:extLst>
      <p:ext uri="{BB962C8B-B14F-4D97-AF65-F5344CB8AC3E}">
        <p14:creationId xmlns:p14="http://schemas.microsoft.com/office/powerpoint/2010/main" val="21061671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6D580D-DB3B-4D4C-8BCA-B2B299B4CB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2C408AC-45B7-42B0-A386-EC2DBEEB8E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9EEBA8D-C3F8-466D-9541-3E046210B3C3}"/>
              </a:ext>
            </a:extLst>
          </p:cNvPr>
          <p:cNvSpPr>
            <a:spLocks noGrp="1" noChangeArrowheads="1"/>
          </p:cNvSpPr>
          <p:nvPr>
            <p:ph type="sldNum" sz="quarter" idx="12"/>
          </p:nvPr>
        </p:nvSpPr>
        <p:spPr>
          <a:ln/>
        </p:spPr>
        <p:txBody>
          <a:bodyPr/>
          <a:lstStyle>
            <a:lvl1pPr>
              <a:defRPr/>
            </a:lvl1pPr>
          </a:lstStyle>
          <a:p>
            <a:pPr>
              <a:defRPr/>
            </a:pPr>
            <a:fld id="{AFD07760-3C65-475A-9BB8-E35AAF64E15E}" type="slidenum">
              <a:rPr lang="en-US" altLang="en-US"/>
              <a:pPr>
                <a:defRPr/>
              </a:pPr>
              <a:t>‹#›</a:t>
            </a:fld>
            <a:endParaRPr lang="en-US" altLang="en-US"/>
          </a:p>
        </p:txBody>
      </p:sp>
    </p:spTree>
    <p:extLst>
      <p:ext uri="{BB962C8B-B14F-4D97-AF65-F5344CB8AC3E}">
        <p14:creationId xmlns:p14="http://schemas.microsoft.com/office/powerpoint/2010/main" val="32630174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047CD4B-FA9E-491B-8AC4-2F01E4D7A6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AAA3C5A-4280-4C5C-B064-07489C2FC6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3491663-BDA5-47A9-837C-B4E7E25A05BA}"/>
              </a:ext>
            </a:extLst>
          </p:cNvPr>
          <p:cNvSpPr>
            <a:spLocks noGrp="1" noChangeArrowheads="1"/>
          </p:cNvSpPr>
          <p:nvPr>
            <p:ph type="sldNum" sz="quarter" idx="12"/>
          </p:nvPr>
        </p:nvSpPr>
        <p:spPr>
          <a:ln/>
        </p:spPr>
        <p:txBody>
          <a:bodyPr/>
          <a:lstStyle>
            <a:lvl1pPr>
              <a:defRPr/>
            </a:lvl1pPr>
          </a:lstStyle>
          <a:p>
            <a:pPr>
              <a:defRPr/>
            </a:pPr>
            <a:fld id="{6C4A10CC-7B72-4250-974A-CD50ADAB99CB}" type="slidenum">
              <a:rPr lang="en-US" altLang="en-US"/>
              <a:pPr>
                <a:defRPr/>
              </a:pPr>
              <a:t>‹#›</a:t>
            </a:fld>
            <a:endParaRPr lang="en-US" altLang="en-US"/>
          </a:p>
        </p:txBody>
      </p:sp>
    </p:spTree>
    <p:extLst>
      <p:ext uri="{BB962C8B-B14F-4D97-AF65-F5344CB8AC3E}">
        <p14:creationId xmlns:p14="http://schemas.microsoft.com/office/powerpoint/2010/main" val="31888021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505C6CC-309C-4148-A552-B0E8232D5E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21F2639-E5EB-4B8F-870A-BEAFE02955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0948657-9652-40CE-817B-BF2535F5E3AC}"/>
              </a:ext>
            </a:extLst>
          </p:cNvPr>
          <p:cNvSpPr>
            <a:spLocks noGrp="1" noChangeArrowheads="1"/>
          </p:cNvSpPr>
          <p:nvPr>
            <p:ph type="sldNum" sz="quarter" idx="12"/>
          </p:nvPr>
        </p:nvSpPr>
        <p:spPr>
          <a:ln/>
        </p:spPr>
        <p:txBody>
          <a:bodyPr/>
          <a:lstStyle>
            <a:lvl1pPr>
              <a:defRPr/>
            </a:lvl1pPr>
          </a:lstStyle>
          <a:p>
            <a:pPr>
              <a:defRPr/>
            </a:pPr>
            <a:fld id="{E450DD99-D458-408C-B2C8-944E009FEEBB}" type="slidenum">
              <a:rPr lang="en-US" altLang="en-US"/>
              <a:pPr>
                <a:defRPr/>
              </a:pPr>
              <a:t>‹#›</a:t>
            </a:fld>
            <a:endParaRPr lang="en-US" altLang="en-US"/>
          </a:p>
        </p:txBody>
      </p:sp>
    </p:spTree>
    <p:extLst>
      <p:ext uri="{BB962C8B-B14F-4D97-AF65-F5344CB8AC3E}">
        <p14:creationId xmlns:p14="http://schemas.microsoft.com/office/powerpoint/2010/main" val="28780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1D03EE-5E21-469C-BE3A-BC052047120B}" type="slidenum">
              <a:rPr lang="en-US" altLang="en-US"/>
              <a:pPr>
                <a:defRPr/>
              </a:pPr>
              <a:t>‹#›</a:t>
            </a:fld>
            <a:endParaRPr lang="en-US" altLang="en-US"/>
          </a:p>
        </p:txBody>
      </p:sp>
    </p:spTree>
    <p:extLst>
      <p:ext uri="{BB962C8B-B14F-4D97-AF65-F5344CB8AC3E}">
        <p14:creationId xmlns:p14="http://schemas.microsoft.com/office/powerpoint/2010/main" val="2134877860"/>
      </p:ext>
    </p:extLst>
  </p:cSld>
  <p:clrMapOvr>
    <a:masterClrMapping/>
  </p:clrMapOvr>
  <p:transition>
    <p:cover dir="l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fld id="{FD6D570D-4219-B34A-9D3D-9CE2808BF5D6}" type="slidenum">
              <a:rPr lang="en-US" altLang="en-US"/>
              <a:pPr/>
              <a:t>‹#›</a:t>
            </a:fld>
            <a:endParaRPr lang="en-US" altLang="en-US"/>
          </a:p>
        </p:txBody>
      </p:sp>
    </p:spTree>
    <p:extLst>
      <p:ext uri="{BB962C8B-B14F-4D97-AF65-F5344CB8AC3E}">
        <p14:creationId xmlns:p14="http://schemas.microsoft.com/office/powerpoint/2010/main" val="1332837931"/>
      </p:ext>
    </p:extLst>
  </p:cSld>
  <p:clrMapOvr>
    <a:masterClrMapping/>
  </p:clrMapOvr>
  <p:transition>
    <p:cover dir="ld"/>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4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9DD510-ACF1-430E-A749-DB8641CB78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AEB3331-15CA-43F4-990A-D846810DD4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63F877A-7CEC-4D48-9802-4BD3B85D0098}"/>
              </a:ext>
            </a:extLst>
          </p:cNvPr>
          <p:cNvSpPr>
            <a:spLocks noGrp="1" noChangeArrowheads="1"/>
          </p:cNvSpPr>
          <p:nvPr>
            <p:ph type="sldNum" sz="quarter" idx="12"/>
          </p:nvPr>
        </p:nvSpPr>
        <p:spPr>
          <a:ln/>
        </p:spPr>
        <p:txBody>
          <a:bodyPr/>
          <a:lstStyle>
            <a:lvl1pPr>
              <a:defRPr/>
            </a:lvl1pPr>
          </a:lstStyle>
          <a:p>
            <a:pPr>
              <a:defRPr/>
            </a:pPr>
            <a:fld id="{FC227EAE-E49B-4782-9CD8-2B61F96147DE}" type="slidenum">
              <a:rPr lang="en-US" altLang="en-US"/>
              <a:pPr>
                <a:defRPr/>
              </a:pPr>
              <a:t>‹#›</a:t>
            </a:fld>
            <a:endParaRPr lang="en-US" altLang="en-US"/>
          </a:p>
        </p:txBody>
      </p:sp>
    </p:spTree>
    <p:extLst>
      <p:ext uri="{BB962C8B-B14F-4D97-AF65-F5344CB8AC3E}">
        <p14:creationId xmlns:p14="http://schemas.microsoft.com/office/powerpoint/2010/main" val="7227410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2E177A-8BC4-4537-8257-01227A4411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78708E2-186B-4B38-B595-B9158E8FFA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EB24CFC-1913-4E33-80F7-1A4DD350817D}"/>
              </a:ext>
            </a:extLst>
          </p:cNvPr>
          <p:cNvSpPr>
            <a:spLocks noGrp="1" noChangeArrowheads="1"/>
          </p:cNvSpPr>
          <p:nvPr>
            <p:ph type="sldNum" sz="quarter" idx="12"/>
          </p:nvPr>
        </p:nvSpPr>
        <p:spPr>
          <a:ln/>
        </p:spPr>
        <p:txBody>
          <a:bodyPr/>
          <a:lstStyle>
            <a:lvl1pPr>
              <a:defRPr/>
            </a:lvl1pPr>
          </a:lstStyle>
          <a:p>
            <a:pPr>
              <a:defRPr/>
            </a:pPr>
            <a:fld id="{0016F74F-152C-49A4-8B34-00707CFFE9CC}" type="slidenum">
              <a:rPr lang="en-US" altLang="en-US"/>
              <a:pPr>
                <a:defRPr/>
              </a:pPr>
              <a:t>‹#›</a:t>
            </a:fld>
            <a:endParaRPr lang="en-US" altLang="en-US"/>
          </a:p>
        </p:txBody>
      </p:sp>
    </p:spTree>
    <p:extLst>
      <p:ext uri="{BB962C8B-B14F-4D97-AF65-F5344CB8AC3E}">
        <p14:creationId xmlns:p14="http://schemas.microsoft.com/office/powerpoint/2010/main" val="9458339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3CEE00-7AFD-4081-9BF4-5FA4B12C70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E6C2190-769C-4912-AE29-A465E5E0B0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19BE26E-21A7-478E-8539-86E68EB8FBF9}"/>
              </a:ext>
            </a:extLst>
          </p:cNvPr>
          <p:cNvSpPr>
            <a:spLocks noGrp="1" noChangeArrowheads="1"/>
          </p:cNvSpPr>
          <p:nvPr>
            <p:ph type="sldNum" sz="quarter" idx="12"/>
          </p:nvPr>
        </p:nvSpPr>
        <p:spPr>
          <a:ln/>
        </p:spPr>
        <p:txBody>
          <a:bodyPr/>
          <a:lstStyle>
            <a:lvl1pPr>
              <a:defRPr/>
            </a:lvl1pPr>
          </a:lstStyle>
          <a:p>
            <a:pPr>
              <a:defRPr/>
            </a:pPr>
            <a:fld id="{2F7AE545-E75B-46B9-99B4-82C151B6E94E}" type="slidenum">
              <a:rPr lang="en-US" altLang="en-US"/>
              <a:pPr>
                <a:defRPr/>
              </a:pPr>
              <a:t>‹#›</a:t>
            </a:fld>
            <a:endParaRPr lang="en-US" altLang="en-US"/>
          </a:p>
        </p:txBody>
      </p:sp>
    </p:spTree>
    <p:extLst>
      <p:ext uri="{BB962C8B-B14F-4D97-AF65-F5344CB8AC3E}">
        <p14:creationId xmlns:p14="http://schemas.microsoft.com/office/powerpoint/2010/main" val="38142992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BACEC8-DA13-4D14-B011-D0805B1CFB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708D5D2-B9E9-4F57-BDA8-3C36BE8AC3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24316CF-FB51-442A-A140-99E76D0649D4}"/>
              </a:ext>
            </a:extLst>
          </p:cNvPr>
          <p:cNvSpPr>
            <a:spLocks noGrp="1" noChangeArrowheads="1"/>
          </p:cNvSpPr>
          <p:nvPr>
            <p:ph type="sldNum" sz="quarter" idx="12"/>
          </p:nvPr>
        </p:nvSpPr>
        <p:spPr>
          <a:ln/>
        </p:spPr>
        <p:txBody>
          <a:bodyPr/>
          <a:lstStyle>
            <a:lvl1pPr>
              <a:defRPr/>
            </a:lvl1pPr>
          </a:lstStyle>
          <a:p>
            <a:pPr>
              <a:defRPr/>
            </a:pPr>
            <a:fld id="{CBCBC999-16B2-40E0-AB0B-D76FC2479D0F}" type="slidenum">
              <a:rPr lang="en-US" altLang="en-US"/>
              <a:pPr>
                <a:defRPr/>
              </a:pPr>
              <a:t>‹#›</a:t>
            </a:fld>
            <a:endParaRPr lang="en-US" altLang="en-US"/>
          </a:p>
        </p:txBody>
      </p:sp>
    </p:spTree>
    <p:extLst>
      <p:ext uri="{BB962C8B-B14F-4D97-AF65-F5344CB8AC3E}">
        <p14:creationId xmlns:p14="http://schemas.microsoft.com/office/powerpoint/2010/main" val="14108155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CB61B270-36D6-47AB-AE32-9EFECDFA2C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BEEED47-7D40-4CAE-8D76-66777618DC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74A4D8-6CAC-4B67-8A3A-46A320EBD026}"/>
              </a:ext>
            </a:extLst>
          </p:cNvPr>
          <p:cNvSpPr>
            <a:spLocks noGrp="1" noChangeArrowheads="1"/>
          </p:cNvSpPr>
          <p:nvPr>
            <p:ph type="sldNum" sz="quarter" idx="12"/>
          </p:nvPr>
        </p:nvSpPr>
        <p:spPr>
          <a:ln/>
        </p:spPr>
        <p:txBody>
          <a:bodyPr/>
          <a:lstStyle>
            <a:lvl1pPr>
              <a:defRPr/>
            </a:lvl1pPr>
          </a:lstStyle>
          <a:p>
            <a:pPr>
              <a:defRPr/>
            </a:pPr>
            <a:fld id="{C11ACEA1-AAE2-4A55-AF96-3A5FEDA31CE0}" type="slidenum">
              <a:rPr lang="en-US" altLang="en-US"/>
              <a:pPr>
                <a:defRPr/>
              </a:pPr>
              <a:t>‹#›</a:t>
            </a:fld>
            <a:endParaRPr lang="en-US" altLang="en-US"/>
          </a:p>
        </p:txBody>
      </p:sp>
    </p:spTree>
    <p:extLst>
      <p:ext uri="{BB962C8B-B14F-4D97-AF65-F5344CB8AC3E}">
        <p14:creationId xmlns:p14="http://schemas.microsoft.com/office/powerpoint/2010/main" val="13027611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BA019E-93EA-4D08-B527-6F3508CA6AF0}" type="slidenum">
              <a:rPr lang="en-US" altLang="en-US"/>
              <a:pPr/>
              <a:t>‹#›</a:t>
            </a:fld>
            <a:endParaRPr lang="en-US" altLang="en-US"/>
          </a:p>
        </p:txBody>
      </p:sp>
    </p:spTree>
    <p:extLst>
      <p:ext uri="{BB962C8B-B14F-4D97-AF65-F5344CB8AC3E}">
        <p14:creationId xmlns:p14="http://schemas.microsoft.com/office/powerpoint/2010/main" val="702965185"/>
      </p:ext>
    </p:extLst>
  </p:cSld>
  <p:clrMapOvr>
    <a:masterClrMapping/>
  </p:clrMapOvr>
  <p:transition>
    <p:cover dir="ld"/>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AF0780-D25B-41A5-A61A-565B2B0980FB}" type="slidenum">
              <a:rPr lang="en-US" altLang="en-US"/>
              <a:pPr/>
              <a:t>‹#›</a:t>
            </a:fld>
            <a:endParaRPr lang="en-US" altLang="en-US"/>
          </a:p>
        </p:txBody>
      </p:sp>
    </p:spTree>
    <p:extLst>
      <p:ext uri="{BB962C8B-B14F-4D97-AF65-F5344CB8AC3E}">
        <p14:creationId xmlns:p14="http://schemas.microsoft.com/office/powerpoint/2010/main" val="3326601586"/>
      </p:ext>
    </p:extLst>
  </p:cSld>
  <p:clrMapOvr>
    <a:masterClrMapping/>
  </p:clrMapOvr>
  <p:transition>
    <p:cover dir="ld"/>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A0A0271-C651-467C-AE4E-CAA0C844AC00}" type="slidenum">
              <a:rPr lang="en-US" altLang="en-US"/>
              <a:pPr/>
              <a:t>‹#›</a:t>
            </a:fld>
            <a:endParaRPr lang="en-US" altLang="en-US"/>
          </a:p>
        </p:txBody>
      </p:sp>
    </p:spTree>
    <p:extLst>
      <p:ext uri="{BB962C8B-B14F-4D97-AF65-F5344CB8AC3E}">
        <p14:creationId xmlns:p14="http://schemas.microsoft.com/office/powerpoint/2010/main" val="3325693825"/>
      </p:ext>
    </p:extLst>
  </p:cSld>
  <p:clrMapOvr>
    <a:masterClrMapping/>
  </p:clrMapOvr>
  <p:transition>
    <p:cover dir="ld"/>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687C9DE-CF08-4881-AFEC-9543EB35C032}" type="slidenum">
              <a:rPr lang="en-US" altLang="en-US"/>
              <a:pPr/>
              <a:t>‹#›</a:t>
            </a:fld>
            <a:endParaRPr lang="en-US" altLang="en-US"/>
          </a:p>
        </p:txBody>
      </p:sp>
    </p:spTree>
    <p:extLst>
      <p:ext uri="{BB962C8B-B14F-4D97-AF65-F5344CB8AC3E}">
        <p14:creationId xmlns:p14="http://schemas.microsoft.com/office/powerpoint/2010/main" val="31219739"/>
      </p:ext>
    </p:extLst>
  </p:cSld>
  <p:clrMapOvr>
    <a:masterClrMapping/>
  </p:clrMapOvr>
  <p:transition>
    <p:cover dir="ld"/>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4D1364-CE92-429C-A299-0DF6F2F6A72D}" type="slidenum">
              <a:rPr lang="en-US" altLang="en-US"/>
              <a:pPr/>
              <a:t>‹#›</a:t>
            </a:fld>
            <a:endParaRPr lang="en-US" altLang="en-US"/>
          </a:p>
        </p:txBody>
      </p:sp>
    </p:spTree>
    <p:extLst>
      <p:ext uri="{BB962C8B-B14F-4D97-AF65-F5344CB8AC3E}">
        <p14:creationId xmlns:p14="http://schemas.microsoft.com/office/powerpoint/2010/main" val="835528642"/>
      </p:ext>
    </p:extLst>
  </p:cSld>
  <p:clrMapOvr>
    <a:masterClrMapping/>
  </p:clrMapOvr>
  <p:transition>
    <p:cover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fld id="{E75F1BE7-90FD-8049-8DC0-AA6FC6E7CBAE}" type="slidenum">
              <a:rPr lang="en-US" altLang="en-US"/>
              <a:pPr/>
              <a:t>‹#›</a:t>
            </a:fld>
            <a:endParaRPr lang="en-US" altLang="en-US"/>
          </a:p>
        </p:txBody>
      </p:sp>
    </p:spTree>
    <p:extLst>
      <p:ext uri="{BB962C8B-B14F-4D97-AF65-F5344CB8AC3E}">
        <p14:creationId xmlns:p14="http://schemas.microsoft.com/office/powerpoint/2010/main" val="425472358"/>
      </p:ext>
    </p:extLst>
  </p:cSld>
  <p:clrMapOvr>
    <a:masterClrMapping/>
  </p:clrMapOvr>
  <p:transition>
    <p:cover dir="ld"/>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81DF7CF-81BD-4A0F-B3F2-3A88AB0490B5}" type="slidenum">
              <a:rPr lang="en-US" altLang="en-US"/>
              <a:pPr/>
              <a:t>‹#›</a:t>
            </a:fld>
            <a:endParaRPr lang="en-US" altLang="en-US"/>
          </a:p>
        </p:txBody>
      </p:sp>
    </p:spTree>
    <p:extLst>
      <p:ext uri="{BB962C8B-B14F-4D97-AF65-F5344CB8AC3E}">
        <p14:creationId xmlns:p14="http://schemas.microsoft.com/office/powerpoint/2010/main" val="1394610391"/>
      </p:ext>
    </p:extLst>
  </p:cSld>
  <p:clrMapOvr>
    <a:masterClrMapping/>
  </p:clrMapOvr>
  <p:transition>
    <p:cover dir="ld"/>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C5C9576-A50A-4F46-85AF-8331F179D643}" type="slidenum">
              <a:rPr lang="en-US" altLang="en-US"/>
              <a:pPr/>
              <a:t>‹#›</a:t>
            </a:fld>
            <a:endParaRPr lang="en-US" altLang="en-US"/>
          </a:p>
        </p:txBody>
      </p:sp>
    </p:spTree>
    <p:extLst>
      <p:ext uri="{BB962C8B-B14F-4D97-AF65-F5344CB8AC3E}">
        <p14:creationId xmlns:p14="http://schemas.microsoft.com/office/powerpoint/2010/main" val="2559594819"/>
      </p:ext>
    </p:extLst>
  </p:cSld>
  <p:clrMapOvr>
    <a:masterClrMapping/>
  </p:clrMapOvr>
  <p:transition>
    <p:cover dir="ld"/>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A3A2D-F594-437F-8A6E-E593384565D5}" type="slidenum">
              <a:rPr lang="en-US" altLang="en-US"/>
              <a:pPr/>
              <a:t>‹#›</a:t>
            </a:fld>
            <a:endParaRPr lang="en-US" altLang="en-US"/>
          </a:p>
        </p:txBody>
      </p:sp>
    </p:spTree>
    <p:extLst>
      <p:ext uri="{BB962C8B-B14F-4D97-AF65-F5344CB8AC3E}">
        <p14:creationId xmlns:p14="http://schemas.microsoft.com/office/powerpoint/2010/main" val="1225530317"/>
      </p:ext>
    </p:extLst>
  </p:cSld>
  <p:clrMapOvr>
    <a:masterClrMapping/>
  </p:clrMapOvr>
  <p:transition>
    <p:cover dir="ld"/>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D0A0536-B26E-4AF9-97F5-AB80FB6126BA}" type="slidenum">
              <a:rPr lang="en-US" altLang="en-US"/>
              <a:pPr/>
              <a:t>‹#›</a:t>
            </a:fld>
            <a:endParaRPr lang="en-US" altLang="en-US"/>
          </a:p>
        </p:txBody>
      </p:sp>
    </p:spTree>
    <p:extLst>
      <p:ext uri="{BB962C8B-B14F-4D97-AF65-F5344CB8AC3E}">
        <p14:creationId xmlns:p14="http://schemas.microsoft.com/office/powerpoint/2010/main" val="3734238015"/>
      </p:ext>
    </p:extLst>
  </p:cSld>
  <p:clrMapOvr>
    <a:masterClrMapping/>
  </p:clrMapOvr>
  <p:transition>
    <p:cover dir="ld"/>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17DC196-0A4B-4372-87F4-933106AA8D51}" type="slidenum">
              <a:rPr lang="en-US" altLang="en-US"/>
              <a:pPr/>
              <a:t>‹#›</a:t>
            </a:fld>
            <a:endParaRPr lang="en-US" altLang="en-US"/>
          </a:p>
        </p:txBody>
      </p:sp>
    </p:spTree>
    <p:extLst>
      <p:ext uri="{BB962C8B-B14F-4D97-AF65-F5344CB8AC3E}">
        <p14:creationId xmlns:p14="http://schemas.microsoft.com/office/powerpoint/2010/main" val="2439542544"/>
      </p:ext>
    </p:extLst>
  </p:cSld>
  <p:clrMapOvr>
    <a:masterClrMapping/>
  </p:clrMapOvr>
  <p:transition>
    <p:cover dir="ld"/>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1F6056E-66BF-47E0-926B-B29D1D9EB3B8}" type="slidenum">
              <a:rPr lang="en-US" altLang="en-US"/>
              <a:pPr/>
              <a:t>‹#›</a:t>
            </a:fld>
            <a:endParaRPr lang="en-US" altLang="en-US"/>
          </a:p>
        </p:txBody>
      </p:sp>
    </p:spTree>
    <p:extLst>
      <p:ext uri="{BB962C8B-B14F-4D97-AF65-F5344CB8AC3E}">
        <p14:creationId xmlns:p14="http://schemas.microsoft.com/office/powerpoint/2010/main" val="1460331221"/>
      </p:ext>
    </p:extLst>
  </p:cSld>
  <p:clrMapOvr>
    <a:masterClrMapping/>
  </p:clrMapOvr>
  <p:transition>
    <p:cover dir="ld"/>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F713AB2-914A-4FFC-AA10-68EF5BE3F820}" type="slidenum">
              <a:rPr lang="en-US" altLang="en-US"/>
              <a:pPr/>
              <a:t>‹#›</a:t>
            </a:fld>
            <a:endParaRPr lang="en-US" altLang="en-US"/>
          </a:p>
        </p:txBody>
      </p:sp>
    </p:spTree>
    <p:extLst>
      <p:ext uri="{BB962C8B-B14F-4D97-AF65-F5344CB8AC3E}">
        <p14:creationId xmlns:p14="http://schemas.microsoft.com/office/powerpoint/2010/main" val="1814807570"/>
      </p:ext>
    </p:extLst>
  </p:cSld>
  <p:clrMapOvr>
    <a:masterClrMapping/>
  </p:clrMapOvr>
  <p:transition>
    <p:cover dir="ld"/>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CCEA50A-958D-495A-841D-0A74368871D8}" type="slidenum">
              <a:rPr lang="en-US" altLang="en-US"/>
              <a:pPr/>
              <a:t>‹#›</a:t>
            </a:fld>
            <a:endParaRPr lang="en-US" altLang="en-US"/>
          </a:p>
        </p:txBody>
      </p:sp>
    </p:spTree>
    <p:extLst>
      <p:ext uri="{BB962C8B-B14F-4D97-AF65-F5344CB8AC3E}">
        <p14:creationId xmlns:p14="http://schemas.microsoft.com/office/powerpoint/2010/main" val="1153400984"/>
      </p:ext>
    </p:extLst>
  </p:cSld>
  <p:clrMapOvr>
    <a:masterClrMapping/>
  </p:clrMapOvr>
  <p:transition>
    <p:cover dir="ld"/>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a:defRPr/>
            </a:lvl1pPr>
          </a:lstStyle>
          <a:p>
            <a:pPr>
              <a:defRPr/>
            </a:pPr>
            <a:endParaRPr lang="en-US"/>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fld id="{9178204B-7A1A-471A-85D8-00B900536862}" type="slidenum">
              <a:rPr lang="en-GB" altLang="en-US"/>
              <a:pPr/>
              <a:t>‹#›</a:t>
            </a:fld>
            <a:endParaRPr lang="en-GB" altLang="en-US"/>
          </a:p>
        </p:txBody>
      </p:sp>
    </p:spTree>
    <p:extLst>
      <p:ext uri="{BB962C8B-B14F-4D97-AF65-F5344CB8AC3E}">
        <p14:creationId xmlns:p14="http://schemas.microsoft.com/office/powerpoint/2010/main" val="22457645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B75AAE2-BD89-4308-BAB0-6D805CA18DC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BBD3421-44B6-41C6-A341-1DCAC741CD6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EBD93604-2D03-4534-9E59-E3090F9CABC4}"/>
              </a:ext>
            </a:extLst>
          </p:cNvPr>
          <p:cNvSpPr>
            <a:spLocks noGrp="1" noChangeArrowheads="1"/>
          </p:cNvSpPr>
          <p:nvPr>
            <p:ph type="sldNum" sz="quarter" idx="12"/>
          </p:nvPr>
        </p:nvSpPr>
        <p:spPr/>
        <p:txBody>
          <a:bodyPr/>
          <a:lstStyle>
            <a:lvl1pPr eaLnBrk="0" hangingPunct="0">
              <a:defRPr/>
            </a:lvl1pPr>
          </a:lstStyle>
          <a:p>
            <a:pPr>
              <a:defRPr/>
            </a:pPr>
            <a:fld id="{4E374731-2588-4891-9DFA-C8B20154F3D6}" type="slidenum">
              <a:rPr lang="en-US" altLang="en-US"/>
              <a:pPr>
                <a:defRPr/>
              </a:pPr>
              <a:t>‹#›</a:t>
            </a:fld>
            <a:endParaRPr lang="en-US" altLang="en-US"/>
          </a:p>
        </p:txBody>
      </p:sp>
    </p:spTree>
    <p:extLst>
      <p:ext uri="{BB962C8B-B14F-4D97-AF65-F5344CB8AC3E}">
        <p14:creationId xmlns:p14="http://schemas.microsoft.com/office/powerpoint/2010/main" val="1783104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86439CE3-196A-C649-8042-950C5F51749C}" type="slidenum">
              <a:rPr lang="en-US" altLang="en-US"/>
              <a:pPr/>
              <a:t>‹#›</a:t>
            </a:fld>
            <a:endParaRPr lang="en-US" altLang="en-US"/>
          </a:p>
        </p:txBody>
      </p:sp>
    </p:spTree>
    <p:extLst>
      <p:ext uri="{BB962C8B-B14F-4D97-AF65-F5344CB8AC3E}">
        <p14:creationId xmlns:p14="http://schemas.microsoft.com/office/powerpoint/2010/main" val="1065636458"/>
      </p:ext>
    </p:extLst>
  </p:cSld>
  <p:clrMapOvr>
    <a:masterClrMapping/>
  </p:clrMapOvr>
  <p:transition>
    <p:cover dir="ld"/>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87516C-097C-40DF-81F1-80023BA73DF6}"/>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E9A5546-D1F4-45C0-91E1-B587786DF4DA}"/>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814D6ACB-488C-4506-A789-4725A9481F24}"/>
              </a:ext>
            </a:extLst>
          </p:cNvPr>
          <p:cNvSpPr>
            <a:spLocks noGrp="1" noChangeArrowheads="1"/>
          </p:cNvSpPr>
          <p:nvPr>
            <p:ph type="sldNum" sz="quarter" idx="12"/>
          </p:nvPr>
        </p:nvSpPr>
        <p:spPr/>
        <p:txBody>
          <a:bodyPr/>
          <a:lstStyle>
            <a:lvl1pPr eaLnBrk="0" hangingPunct="0">
              <a:defRPr/>
            </a:lvl1pPr>
          </a:lstStyle>
          <a:p>
            <a:pPr>
              <a:defRPr/>
            </a:pPr>
            <a:fld id="{A875AC61-60B4-486C-A0DC-1B0B4B929648}" type="slidenum">
              <a:rPr lang="en-US" altLang="en-US"/>
              <a:pPr>
                <a:defRPr/>
              </a:pPr>
              <a:t>‹#›</a:t>
            </a:fld>
            <a:endParaRPr lang="en-US" altLang="en-US"/>
          </a:p>
        </p:txBody>
      </p:sp>
    </p:spTree>
    <p:extLst>
      <p:ext uri="{BB962C8B-B14F-4D97-AF65-F5344CB8AC3E}">
        <p14:creationId xmlns:p14="http://schemas.microsoft.com/office/powerpoint/2010/main" val="30289385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F410260-8846-4454-B472-028EF80ED6E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DEFB1398-8D11-44B0-9500-94C1FD1E372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DA97668-8D01-47A1-B277-8618DC833EF5}"/>
              </a:ext>
            </a:extLst>
          </p:cNvPr>
          <p:cNvSpPr>
            <a:spLocks noGrp="1" noChangeArrowheads="1"/>
          </p:cNvSpPr>
          <p:nvPr>
            <p:ph type="sldNum" sz="quarter" idx="12"/>
          </p:nvPr>
        </p:nvSpPr>
        <p:spPr/>
        <p:txBody>
          <a:bodyPr/>
          <a:lstStyle>
            <a:lvl1pPr eaLnBrk="0" hangingPunct="0">
              <a:defRPr/>
            </a:lvl1pPr>
          </a:lstStyle>
          <a:p>
            <a:pPr>
              <a:defRPr/>
            </a:pPr>
            <a:fld id="{59DF5085-E352-4666-867C-3941137AA3CE}" type="slidenum">
              <a:rPr lang="en-US" altLang="en-US"/>
              <a:pPr>
                <a:defRPr/>
              </a:pPr>
              <a:t>‹#›</a:t>
            </a:fld>
            <a:endParaRPr lang="en-US" altLang="en-US"/>
          </a:p>
        </p:txBody>
      </p:sp>
    </p:spTree>
    <p:extLst>
      <p:ext uri="{BB962C8B-B14F-4D97-AF65-F5344CB8AC3E}">
        <p14:creationId xmlns:p14="http://schemas.microsoft.com/office/powerpoint/2010/main" val="5502938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03F443-AD55-418F-9CC8-28C725CD1EC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C7B0DB7D-3883-46CE-9424-E69F4EE478B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8B60C76B-5D85-411C-99ED-E4DC4990B4AA}"/>
              </a:ext>
            </a:extLst>
          </p:cNvPr>
          <p:cNvSpPr>
            <a:spLocks noGrp="1" noChangeArrowheads="1"/>
          </p:cNvSpPr>
          <p:nvPr>
            <p:ph type="sldNum" sz="quarter" idx="12"/>
          </p:nvPr>
        </p:nvSpPr>
        <p:spPr/>
        <p:txBody>
          <a:bodyPr/>
          <a:lstStyle>
            <a:lvl1pPr eaLnBrk="0" hangingPunct="0">
              <a:defRPr/>
            </a:lvl1pPr>
          </a:lstStyle>
          <a:p>
            <a:pPr>
              <a:defRPr/>
            </a:pPr>
            <a:fld id="{76BBA9C3-7B59-43D7-870F-87BEF96FAB42}" type="slidenum">
              <a:rPr lang="en-US" altLang="en-US"/>
              <a:pPr>
                <a:defRPr/>
              </a:pPr>
              <a:t>‹#›</a:t>
            </a:fld>
            <a:endParaRPr lang="en-US" altLang="en-US"/>
          </a:p>
        </p:txBody>
      </p:sp>
    </p:spTree>
    <p:extLst>
      <p:ext uri="{BB962C8B-B14F-4D97-AF65-F5344CB8AC3E}">
        <p14:creationId xmlns:p14="http://schemas.microsoft.com/office/powerpoint/2010/main" val="35614661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1B2EA88-FEAE-4C9C-B5A8-0554860518B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09277346-137D-44CB-871E-E64375884AA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4AC2A466-E5AB-42F9-AE78-68B63B216EC0}"/>
              </a:ext>
            </a:extLst>
          </p:cNvPr>
          <p:cNvSpPr>
            <a:spLocks noGrp="1" noChangeArrowheads="1"/>
          </p:cNvSpPr>
          <p:nvPr>
            <p:ph type="sldNum" sz="quarter" idx="12"/>
          </p:nvPr>
        </p:nvSpPr>
        <p:spPr/>
        <p:txBody>
          <a:bodyPr/>
          <a:lstStyle>
            <a:lvl1pPr eaLnBrk="0" hangingPunct="0">
              <a:defRPr/>
            </a:lvl1pPr>
          </a:lstStyle>
          <a:p>
            <a:pPr>
              <a:defRPr/>
            </a:pPr>
            <a:fld id="{47CED5F6-BD2E-4625-9296-C600D2C46419}" type="slidenum">
              <a:rPr lang="en-US" altLang="en-US"/>
              <a:pPr>
                <a:defRPr/>
              </a:pPr>
              <a:t>‹#›</a:t>
            </a:fld>
            <a:endParaRPr lang="en-US" altLang="en-US"/>
          </a:p>
        </p:txBody>
      </p:sp>
    </p:spTree>
    <p:extLst>
      <p:ext uri="{BB962C8B-B14F-4D97-AF65-F5344CB8AC3E}">
        <p14:creationId xmlns:p14="http://schemas.microsoft.com/office/powerpoint/2010/main" val="35735578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05A73A0-F066-428B-915F-8FB48FF72C0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7EA0A6BD-A7D2-4C5C-BD27-ABDFEB565DB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BFAB9579-757E-4E9A-A809-21EFCD66D17E}"/>
              </a:ext>
            </a:extLst>
          </p:cNvPr>
          <p:cNvSpPr>
            <a:spLocks noGrp="1" noChangeArrowheads="1"/>
          </p:cNvSpPr>
          <p:nvPr>
            <p:ph type="sldNum" sz="quarter" idx="12"/>
          </p:nvPr>
        </p:nvSpPr>
        <p:spPr/>
        <p:txBody>
          <a:bodyPr/>
          <a:lstStyle>
            <a:lvl1pPr eaLnBrk="0" hangingPunct="0">
              <a:defRPr/>
            </a:lvl1pPr>
          </a:lstStyle>
          <a:p>
            <a:pPr>
              <a:defRPr/>
            </a:pPr>
            <a:fld id="{BFC7F4AC-2EB5-4B25-A4BF-E6213DBD6BF3}" type="slidenum">
              <a:rPr lang="en-US" altLang="en-US"/>
              <a:pPr>
                <a:defRPr/>
              </a:pPr>
              <a:t>‹#›</a:t>
            </a:fld>
            <a:endParaRPr lang="en-US" altLang="en-US"/>
          </a:p>
        </p:txBody>
      </p:sp>
    </p:spTree>
    <p:extLst>
      <p:ext uri="{BB962C8B-B14F-4D97-AF65-F5344CB8AC3E}">
        <p14:creationId xmlns:p14="http://schemas.microsoft.com/office/powerpoint/2010/main" val="3118608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8E3784-64F3-4C0B-A953-DC4DC6BFB07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FE77CC9F-D8FB-4AD4-86EF-DC8BF5709F0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275E3871-7E8A-4F22-B67D-F15A35CA3B81}"/>
              </a:ext>
            </a:extLst>
          </p:cNvPr>
          <p:cNvSpPr>
            <a:spLocks noGrp="1" noChangeArrowheads="1"/>
          </p:cNvSpPr>
          <p:nvPr>
            <p:ph type="sldNum" sz="quarter" idx="12"/>
          </p:nvPr>
        </p:nvSpPr>
        <p:spPr/>
        <p:txBody>
          <a:bodyPr/>
          <a:lstStyle>
            <a:lvl1pPr eaLnBrk="0" hangingPunct="0">
              <a:defRPr/>
            </a:lvl1pPr>
          </a:lstStyle>
          <a:p>
            <a:pPr>
              <a:defRPr/>
            </a:pPr>
            <a:fld id="{07A1C51F-67FC-4390-AD6E-C488655BEC54}" type="slidenum">
              <a:rPr lang="en-US" altLang="en-US"/>
              <a:pPr>
                <a:defRPr/>
              </a:pPr>
              <a:t>‹#›</a:t>
            </a:fld>
            <a:endParaRPr lang="en-US" altLang="en-US"/>
          </a:p>
        </p:txBody>
      </p:sp>
    </p:spTree>
    <p:extLst>
      <p:ext uri="{BB962C8B-B14F-4D97-AF65-F5344CB8AC3E}">
        <p14:creationId xmlns:p14="http://schemas.microsoft.com/office/powerpoint/2010/main" val="890729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8A141C8-11F7-4B84-8357-FD68FAE9947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DFFC143A-095C-411D-98B4-B55D177EE5D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BCFD11F2-28DC-44A2-A323-DBDACD09AF97}"/>
              </a:ext>
            </a:extLst>
          </p:cNvPr>
          <p:cNvSpPr>
            <a:spLocks noGrp="1" noChangeArrowheads="1"/>
          </p:cNvSpPr>
          <p:nvPr>
            <p:ph type="sldNum" sz="quarter" idx="12"/>
          </p:nvPr>
        </p:nvSpPr>
        <p:spPr/>
        <p:txBody>
          <a:bodyPr/>
          <a:lstStyle>
            <a:lvl1pPr eaLnBrk="0" hangingPunct="0">
              <a:defRPr/>
            </a:lvl1pPr>
          </a:lstStyle>
          <a:p>
            <a:pPr>
              <a:defRPr/>
            </a:pPr>
            <a:fld id="{622F3F5E-569C-41B1-81EA-BE3E1D5BCEBA}" type="slidenum">
              <a:rPr lang="en-US" altLang="en-US"/>
              <a:pPr>
                <a:defRPr/>
              </a:pPr>
              <a:t>‹#›</a:t>
            </a:fld>
            <a:endParaRPr lang="en-US" altLang="en-US"/>
          </a:p>
        </p:txBody>
      </p:sp>
    </p:spTree>
    <p:extLst>
      <p:ext uri="{BB962C8B-B14F-4D97-AF65-F5344CB8AC3E}">
        <p14:creationId xmlns:p14="http://schemas.microsoft.com/office/powerpoint/2010/main" val="28428885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F675512-366B-4280-92C6-87C111EDE9B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F752E20B-1DE6-4EAC-B0EE-C1BA2E2DB58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680DA04B-BE43-49B2-AD4A-D74FB8652970}"/>
              </a:ext>
            </a:extLst>
          </p:cNvPr>
          <p:cNvSpPr>
            <a:spLocks noGrp="1" noChangeArrowheads="1"/>
          </p:cNvSpPr>
          <p:nvPr>
            <p:ph type="sldNum" sz="quarter" idx="12"/>
          </p:nvPr>
        </p:nvSpPr>
        <p:spPr/>
        <p:txBody>
          <a:bodyPr/>
          <a:lstStyle>
            <a:lvl1pPr eaLnBrk="0" hangingPunct="0">
              <a:defRPr/>
            </a:lvl1pPr>
          </a:lstStyle>
          <a:p>
            <a:pPr>
              <a:defRPr/>
            </a:pPr>
            <a:fld id="{F61A4745-51D0-416F-AC35-4C7231744B70}" type="slidenum">
              <a:rPr lang="en-US" altLang="en-US"/>
              <a:pPr>
                <a:defRPr/>
              </a:pPr>
              <a:t>‹#›</a:t>
            </a:fld>
            <a:endParaRPr lang="en-US" altLang="en-US"/>
          </a:p>
        </p:txBody>
      </p:sp>
    </p:spTree>
    <p:extLst>
      <p:ext uri="{BB962C8B-B14F-4D97-AF65-F5344CB8AC3E}">
        <p14:creationId xmlns:p14="http://schemas.microsoft.com/office/powerpoint/2010/main" val="18814940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7F2D5B-1B4A-43FF-ADE3-35DF88FD876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1E34356-BFA5-45A6-B67C-0070A317302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64BCBCD1-E6FC-4C7D-A5BC-3A66DEBAC6DA}"/>
              </a:ext>
            </a:extLst>
          </p:cNvPr>
          <p:cNvSpPr>
            <a:spLocks noGrp="1" noChangeArrowheads="1"/>
          </p:cNvSpPr>
          <p:nvPr>
            <p:ph type="sldNum" sz="quarter" idx="12"/>
          </p:nvPr>
        </p:nvSpPr>
        <p:spPr/>
        <p:txBody>
          <a:bodyPr/>
          <a:lstStyle>
            <a:lvl1pPr eaLnBrk="0" hangingPunct="0">
              <a:defRPr/>
            </a:lvl1pPr>
          </a:lstStyle>
          <a:p>
            <a:pPr>
              <a:defRPr/>
            </a:pPr>
            <a:fld id="{64AE88C3-C82F-4470-985A-E388784C1BBE}" type="slidenum">
              <a:rPr lang="en-US" altLang="en-US"/>
              <a:pPr>
                <a:defRPr/>
              </a:pPr>
              <a:t>‹#›</a:t>
            </a:fld>
            <a:endParaRPr lang="en-US" altLang="en-US"/>
          </a:p>
        </p:txBody>
      </p:sp>
    </p:spTree>
    <p:extLst>
      <p:ext uri="{BB962C8B-B14F-4D97-AF65-F5344CB8AC3E}">
        <p14:creationId xmlns:p14="http://schemas.microsoft.com/office/powerpoint/2010/main" val="21640699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576547-0D62-44FB-A84E-9589A1326A5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B7686144-5AB6-4CD2-9F1E-CB582D417BB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34468946-FBB9-4259-AB17-8D1B7B22369A}"/>
              </a:ext>
            </a:extLst>
          </p:cNvPr>
          <p:cNvSpPr>
            <a:spLocks noGrp="1" noChangeArrowheads="1"/>
          </p:cNvSpPr>
          <p:nvPr>
            <p:ph type="sldNum" sz="quarter" idx="12"/>
          </p:nvPr>
        </p:nvSpPr>
        <p:spPr/>
        <p:txBody>
          <a:bodyPr/>
          <a:lstStyle>
            <a:lvl1pPr eaLnBrk="0" hangingPunct="0">
              <a:defRPr/>
            </a:lvl1pPr>
          </a:lstStyle>
          <a:p>
            <a:pPr>
              <a:defRPr/>
            </a:pPr>
            <a:fld id="{EA9287C0-4747-40C2-9094-8F6813907CDF}" type="slidenum">
              <a:rPr lang="en-US" altLang="en-US"/>
              <a:pPr>
                <a:defRPr/>
              </a:pPr>
              <a:t>‹#›</a:t>
            </a:fld>
            <a:endParaRPr lang="en-US" altLang="en-US"/>
          </a:p>
        </p:txBody>
      </p:sp>
    </p:spTree>
    <p:extLst>
      <p:ext uri="{BB962C8B-B14F-4D97-AF65-F5344CB8AC3E}">
        <p14:creationId xmlns:p14="http://schemas.microsoft.com/office/powerpoint/2010/main" val="2233924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DADE40AF-C329-6445-AD0C-A46E654AB4FE}" type="slidenum">
              <a:rPr lang="en-US" altLang="en-US"/>
              <a:pPr/>
              <a:t>‹#›</a:t>
            </a:fld>
            <a:endParaRPr lang="en-US" altLang="en-US"/>
          </a:p>
        </p:txBody>
      </p:sp>
    </p:spTree>
    <p:extLst>
      <p:ext uri="{BB962C8B-B14F-4D97-AF65-F5344CB8AC3E}">
        <p14:creationId xmlns:p14="http://schemas.microsoft.com/office/powerpoint/2010/main" val="3691786331"/>
      </p:ext>
    </p:extLst>
  </p:cSld>
  <p:clrMapOvr>
    <a:masterClrMapping/>
  </p:clrMapOvr>
  <p:transition>
    <p:cover dir="ld"/>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DD2B99-17B8-45EF-A908-336A678F70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73E4C9-A571-4010-A335-CD2F2E99AF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19EEAF-A4B9-4CC3-961C-F9F51226F3A6}"/>
              </a:ext>
            </a:extLst>
          </p:cNvPr>
          <p:cNvSpPr>
            <a:spLocks noGrp="1" noChangeArrowheads="1"/>
          </p:cNvSpPr>
          <p:nvPr>
            <p:ph type="sldNum" sz="quarter" idx="12"/>
          </p:nvPr>
        </p:nvSpPr>
        <p:spPr>
          <a:ln/>
        </p:spPr>
        <p:txBody>
          <a:bodyPr/>
          <a:lstStyle>
            <a:lvl1pPr>
              <a:defRPr/>
            </a:lvl1pPr>
          </a:lstStyle>
          <a:p>
            <a:pPr>
              <a:defRPr/>
            </a:pPr>
            <a:fld id="{758926DD-36E7-4DB7-B5BD-342A8C462D08}" type="slidenum">
              <a:rPr lang="en-US" altLang="en-US"/>
              <a:pPr>
                <a:defRPr/>
              </a:pPr>
              <a:t>‹#›</a:t>
            </a:fld>
            <a:endParaRPr lang="en-US" altLang="en-US"/>
          </a:p>
        </p:txBody>
      </p:sp>
    </p:spTree>
    <p:extLst>
      <p:ext uri="{BB962C8B-B14F-4D97-AF65-F5344CB8AC3E}">
        <p14:creationId xmlns:p14="http://schemas.microsoft.com/office/powerpoint/2010/main" val="1282913194"/>
      </p:ext>
    </p:extLst>
  </p:cSld>
  <p:clrMapOvr>
    <a:masterClrMapping/>
  </p:clrMapOvr>
  <p:transition>
    <p:cover dir="ld"/>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A8FEBD-18FD-4603-AB5C-D97705147C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1CEBD7-C75C-466F-8C08-5BE20DF13E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48AF25-5D37-4451-A0CD-543C6364ECB9}"/>
              </a:ext>
            </a:extLst>
          </p:cNvPr>
          <p:cNvSpPr>
            <a:spLocks noGrp="1" noChangeArrowheads="1"/>
          </p:cNvSpPr>
          <p:nvPr>
            <p:ph type="sldNum" sz="quarter" idx="12"/>
          </p:nvPr>
        </p:nvSpPr>
        <p:spPr>
          <a:ln/>
        </p:spPr>
        <p:txBody>
          <a:bodyPr/>
          <a:lstStyle>
            <a:lvl1pPr>
              <a:defRPr/>
            </a:lvl1pPr>
          </a:lstStyle>
          <a:p>
            <a:pPr>
              <a:defRPr/>
            </a:pPr>
            <a:fld id="{CB8FCE79-5DF5-48B6-85B6-A2BC94BFF848}" type="slidenum">
              <a:rPr lang="en-US" altLang="en-US"/>
              <a:pPr>
                <a:defRPr/>
              </a:pPr>
              <a:t>‹#›</a:t>
            </a:fld>
            <a:endParaRPr lang="en-US" altLang="en-US"/>
          </a:p>
        </p:txBody>
      </p:sp>
    </p:spTree>
    <p:extLst>
      <p:ext uri="{BB962C8B-B14F-4D97-AF65-F5344CB8AC3E}">
        <p14:creationId xmlns:p14="http://schemas.microsoft.com/office/powerpoint/2010/main" val="928543269"/>
      </p:ext>
    </p:extLst>
  </p:cSld>
  <p:clrMapOvr>
    <a:masterClrMapping/>
  </p:clrMapOvr>
  <p:transition>
    <p:cover dir="ld"/>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4EF12A6-74ED-4D6C-9CE9-F9A186D26F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436C3E-9F44-4A4F-A999-F405C91F66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0C0276-EFD9-4364-BC1C-699DFF861444}"/>
              </a:ext>
            </a:extLst>
          </p:cNvPr>
          <p:cNvSpPr>
            <a:spLocks noGrp="1" noChangeArrowheads="1"/>
          </p:cNvSpPr>
          <p:nvPr>
            <p:ph type="sldNum" sz="quarter" idx="12"/>
          </p:nvPr>
        </p:nvSpPr>
        <p:spPr>
          <a:ln/>
        </p:spPr>
        <p:txBody>
          <a:bodyPr/>
          <a:lstStyle>
            <a:lvl1pPr>
              <a:defRPr/>
            </a:lvl1pPr>
          </a:lstStyle>
          <a:p>
            <a:pPr>
              <a:defRPr/>
            </a:pPr>
            <a:fld id="{5B4D16AD-1E08-4F0C-BAA6-755D6F6C2A07}" type="slidenum">
              <a:rPr lang="en-US" altLang="en-US"/>
              <a:pPr>
                <a:defRPr/>
              </a:pPr>
              <a:t>‹#›</a:t>
            </a:fld>
            <a:endParaRPr lang="en-US" altLang="en-US"/>
          </a:p>
        </p:txBody>
      </p:sp>
    </p:spTree>
    <p:extLst>
      <p:ext uri="{BB962C8B-B14F-4D97-AF65-F5344CB8AC3E}">
        <p14:creationId xmlns:p14="http://schemas.microsoft.com/office/powerpoint/2010/main" val="1846483534"/>
      </p:ext>
    </p:extLst>
  </p:cSld>
  <p:clrMapOvr>
    <a:masterClrMapping/>
  </p:clrMapOvr>
  <p:transition>
    <p:cover dir="ld"/>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B31899-C0A3-4261-AF1B-1C5EF284970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8A2073-C253-4353-AEA1-7CA298873B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7E8E09-95A1-41F8-B325-1975A3FAE053}"/>
              </a:ext>
            </a:extLst>
          </p:cNvPr>
          <p:cNvSpPr>
            <a:spLocks noGrp="1" noChangeArrowheads="1"/>
          </p:cNvSpPr>
          <p:nvPr>
            <p:ph type="sldNum" sz="quarter" idx="12"/>
          </p:nvPr>
        </p:nvSpPr>
        <p:spPr>
          <a:ln/>
        </p:spPr>
        <p:txBody>
          <a:bodyPr/>
          <a:lstStyle>
            <a:lvl1pPr>
              <a:defRPr/>
            </a:lvl1pPr>
          </a:lstStyle>
          <a:p>
            <a:pPr>
              <a:defRPr/>
            </a:pPr>
            <a:fld id="{E3C9DB23-F6A6-4586-9A04-ECAA6358E1EA}" type="slidenum">
              <a:rPr lang="en-US" altLang="en-US"/>
              <a:pPr>
                <a:defRPr/>
              </a:pPr>
              <a:t>‹#›</a:t>
            </a:fld>
            <a:endParaRPr lang="en-US" altLang="en-US"/>
          </a:p>
        </p:txBody>
      </p:sp>
    </p:spTree>
    <p:extLst>
      <p:ext uri="{BB962C8B-B14F-4D97-AF65-F5344CB8AC3E}">
        <p14:creationId xmlns:p14="http://schemas.microsoft.com/office/powerpoint/2010/main" val="2700208366"/>
      </p:ext>
    </p:extLst>
  </p:cSld>
  <p:clrMapOvr>
    <a:masterClrMapping/>
  </p:clrMapOvr>
  <p:transition>
    <p:cover dir="ld"/>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F411A7-B400-4F79-9F18-7CFAF1E5AE4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A30847C-5277-482F-B87D-06E2D4C8E7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7ABBF2F-2690-4F63-B5EB-95C9DED52D69}"/>
              </a:ext>
            </a:extLst>
          </p:cNvPr>
          <p:cNvSpPr>
            <a:spLocks noGrp="1" noChangeArrowheads="1"/>
          </p:cNvSpPr>
          <p:nvPr>
            <p:ph type="sldNum" sz="quarter" idx="12"/>
          </p:nvPr>
        </p:nvSpPr>
        <p:spPr>
          <a:ln/>
        </p:spPr>
        <p:txBody>
          <a:bodyPr/>
          <a:lstStyle>
            <a:lvl1pPr>
              <a:defRPr/>
            </a:lvl1pPr>
          </a:lstStyle>
          <a:p>
            <a:pPr>
              <a:defRPr/>
            </a:pPr>
            <a:fld id="{9DAFB06D-7247-40E0-9FA9-D7C8E78A4775}" type="slidenum">
              <a:rPr lang="en-US" altLang="en-US"/>
              <a:pPr>
                <a:defRPr/>
              </a:pPr>
              <a:t>‹#›</a:t>
            </a:fld>
            <a:endParaRPr lang="en-US" altLang="en-US"/>
          </a:p>
        </p:txBody>
      </p:sp>
    </p:spTree>
    <p:extLst>
      <p:ext uri="{BB962C8B-B14F-4D97-AF65-F5344CB8AC3E}">
        <p14:creationId xmlns:p14="http://schemas.microsoft.com/office/powerpoint/2010/main" val="3886438464"/>
      </p:ext>
    </p:extLst>
  </p:cSld>
  <p:clrMapOvr>
    <a:masterClrMapping/>
  </p:clrMapOvr>
  <p:transition>
    <p:cover dir="ld"/>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88A285-10C6-4E3C-9658-C6A99C7EFC2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AEB308-C2FE-4815-8924-74FB2C2581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D2045E2-4B08-4472-A44F-56FF7E9558F0}"/>
              </a:ext>
            </a:extLst>
          </p:cNvPr>
          <p:cNvSpPr>
            <a:spLocks noGrp="1" noChangeArrowheads="1"/>
          </p:cNvSpPr>
          <p:nvPr>
            <p:ph type="sldNum" sz="quarter" idx="12"/>
          </p:nvPr>
        </p:nvSpPr>
        <p:spPr>
          <a:ln/>
        </p:spPr>
        <p:txBody>
          <a:bodyPr/>
          <a:lstStyle>
            <a:lvl1pPr>
              <a:defRPr/>
            </a:lvl1pPr>
          </a:lstStyle>
          <a:p>
            <a:pPr>
              <a:defRPr/>
            </a:pPr>
            <a:fld id="{A6DEE0BA-CD42-486D-BB8B-614250105ADC}" type="slidenum">
              <a:rPr lang="en-US" altLang="en-US"/>
              <a:pPr>
                <a:defRPr/>
              </a:pPr>
              <a:t>‹#›</a:t>
            </a:fld>
            <a:endParaRPr lang="en-US" altLang="en-US"/>
          </a:p>
        </p:txBody>
      </p:sp>
    </p:spTree>
    <p:extLst>
      <p:ext uri="{BB962C8B-B14F-4D97-AF65-F5344CB8AC3E}">
        <p14:creationId xmlns:p14="http://schemas.microsoft.com/office/powerpoint/2010/main" val="2495765585"/>
      </p:ext>
    </p:extLst>
  </p:cSld>
  <p:clrMapOvr>
    <a:masterClrMapping/>
  </p:clrMapOvr>
  <p:transition>
    <p:cover dir="ld"/>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59705B-AA56-4072-BE1E-8F743D275A5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2C82BA0-202D-4655-8932-BFBC56FE9A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3517C0D-8D03-47A5-ACDC-DD14D1B0FE9F}"/>
              </a:ext>
            </a:extLst>
          </p:cNvPr>
          <p:cNvSpPr>
            <a:spLocks noGrp="1" noChangeArrowheads="1"/>
          </p:cNvSpPr>
          <p:nvPr>
            <p:ph type="sldNum" sz="quarter" idx="12"/>
          </p:nvPr>
        </p:nvSpPr>
        <p:spPr>
          <a:ln/>
        </p:spPr>
        <p:txBody>
          <a:bodyPr/>
          <a:lstStyle>
            <a:lvl1pPr>
              <a:defRPr/>
            </a:lvl1pPr>
          </a:lstStyle>
          <a:p>
            <a:pPr>
              <a:defRPr/>
            </a:pPr>
            <a:fld id="{309B321A-7630-4F17-B184-9BC5009F2B4F}" type="slidenum">
              <a:rPr lang="en-US" altLang="en-US"/>
              <a:pPr>
                <a:defRPr/>
              </a:pPr>
              <a:t>‹#›</a:t>
            </a:fld>
            <a:endParaRPr lang="en-US" altLang="en-US"/>
          </a:p>
        </p:txBody>
      </p:sp>
    </p:spTree>
    <p:extLst>
      <p:ext uri="{BB962C8B-B14F-4D97-AF65-F5344CB8AC3E}">
        <p14:creationId xmlns:p14="http://schemas.microsoft.com/office/powerpoint/2010/main" val="1405797457"/>
      </p:ext>
    </p:extLst>
  </p:cSld>
  <p:clrMapOvr>
    <a:masterClrMapping/>
  </p:clrMapOvr>
  <p:transition>
    <p:cover dir="ld"/>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4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441CCF-AA42-42BF-9206-3679AFCDB3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05EE4A-598B-4F8A-BD91-FCBBCCE58A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C67B13-3314-4342-B01A-F5D89DC12C19}"/>
              </a:ext>
            </a:extLst>
          </p:cNvPr>
          <p:cNvSpPr>
            <a:spLocks noGrp="1" noChangeArrowheads="1"/>
          </p:cNvSpPr>
          <p:nvPr>
            <p:ph type="sldNum" sz="quarter" idx="12"/>
          </p:nvPr>
        </p:nvSpPr>
        <p:spPr>
          <a:ln/>
        </p:spPr>
        <p:txBody>
          <a:bodyPr/>
          <a:lstStyle>
            <a:lvl1pPr>
              <a:defRPr/>
            </a:lvl1pPr>
          </a:lstStyle>
          <a:p>
            <a:pPr>
              <a:defRPr/>
            </a:pPr>
            <a:fld id="{EBD0E401-7007-4E1A-B1DB-13FCF70389E7}" type="slidenum">
              <a:rPr lang="en-US" altLang="en-US"/>
              <a:pPr>
                <a:defRPr/>
              </a:pPr>
              <a:t>‹#›</a:t>
            </a:fld>
            <a:endParaRPr lang="en-US" altLang="en-US"/>
          </a:p>
        </p:txBody>
      </p:sp>
    </p:spTree>
    <p:extLst>
      <p:ext uri="{BB962C8B-B14F-4D97-AF65-F5344CB8AC3E}">
        <p14:creationId xmlns:p14="http://schemas.microsoft.com/office/powerpoint/2010/main" val="3981106718"/>
      </p:ext>
    </p:extLst>
  </p:cSld>
  <p:clrMapOvr>
    <a:masterClrMapping/>
  </p:clrMapOvr>
  <p:transition>
    <p:cover dir="ld"/>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6DC31B-2ED1-4733-B5E1-E2AAB258E4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C02D32-5B8B-4A41-863D-462E347030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FAC900-E4DA-4503-B2C4-AE2DC17FDA53}"/>
              </a:ext>
            </a:extLst>
          </p:cNvPr>
          <p:cNvSpPr>
            <a:spLocks noGrp="1" noChangeArrowheads="1"/>
          </p:cNvSpPr>
          <p:nvPr>
            <p:ph type="sldNum" sz="quarter" idx="12"/>
          </p:nvPr>
        </p:nvSpPr>
        <p:spPr>
          <a:ln/>
        </p:spPr>
        <p:txBody>
          <a:bodyPr/>
          <a:lstStyle>
            <a:lvl1pPr>
              <a:defRPr/>
            </a:lvl1pPr>
          </a:lstStyle>
          <a:p>
            <a:pPr>
              <a:defRPr/>
            </a:pPr>
            <a:fld id="{7AEB923D-2F3E-46FC-BC22-16982334A25C}" type="slidenum">
              <a:rPr lang="en-US" altLang="en-US"/>
              <a:pPr>
                <a:defRPr/>
              </a:pPr>
              <a:t>‹#›</a:t>
            </a:fld>
            <a:endParaRPr lang="en-US" altLang="en-US"/>
          </a:p>
        </p:txBody>
      </p:sp>
    </p:spTree>
    <p:extLst>
      <p:ext uri="{BB962C8B-B14F-4D97-AF65-F5344CB8AC3E}">
        <p14:creationId xmlns:p14="http://schemas.microsoft.com/office/powerpoint/2010/main" val="962247401"/>
      </p:ext>
    </p:extLst>
  </p:cSld>
  <p:clrMapOvr>
    <a:masterClrMapping/>
  </p:clrMapOvr>
  <p:transition>
    <p:cover dir="ld"/>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F7C0E0-3CBA-4FBE-9CA2-E5607D6BD7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B882D3-0B16-4033-9C09-4A801CA924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ACF5FA-EC19-4A3D-AB9D-9FCF48251E76}"/>
              </a:ext>
            </a:extLst>
          </p:cNvPr>
          <p:cNvSpPr>
            <a:spLocks noGrp="1" noChangeArrowheads="1"/>
          </p:cNvSpPr>
          <p:nvPr>
            <p:ph type="sldNum" sz="quarter" idx="12"/>
          </p:nvPr>
        </p:nvSpPr>
        <p:spPr>
          <a:ln/>
        </p:spPr>
        <p:txBody>
          <a:bodyPr/>
          <a:lstStyle>
            <a:lvl1pPr>
              <a:defRPr/>
            </a:lvl1pPr>
          </a:lstStyle>
          <a:p>
            <a:pPr>
              <a:defRPr/>
            </a:pPr>
            <a:fld id="{27C0591A-C083-4BCC-BEBA-A00059DDD446}" type="slidenum">
              <a:rPr lang="en-US" altLang="en-US"/>
              <a:pPr>
                <a:defRPr/>
              </a:pPr>
              <a:t>‹#›</a:t>
            </a:fld>
            <a:endParaRPr lang="en-US" altLang="en-US"/>
          </a:p>
        </p:txBody>
      </p:sp>
    </p:spTree>
    <p:extLst>
      <p:ext uri="{BB962C8B-B14F-4D97-AF65-F5344CB8AC3E}">
        <p14:creationId xmlns:p14="http://schemas.microsoft.com/office/powerpoint/2010/main" val="3360898106"/>
      </p:ext>
    </p:extLst>
  </p:cSld>
  <p:clrMapOvr>
    <a:masterClrMapping/>
  </p:clrMapOvr>
  <p:transition>
    <p:cover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D9F1C4C6-FD78-2D4E-8282-8FBFFCEB59D1}" type="slidenum">
              <a:rPr lang="en-US" altLang="en-US"/>
              <a:pPr/>
              <a:t>‹#›</a:t>
            </a:fld>
            <a:endParaRPr lang="en-US" altLang="en-US"/>
          </a:p>
        </p:txBody>
      </p:sp>
    </p:spTree>
    <p:extLst>
      <p:ext uri="{BB962C8B-B14F-4D97-AF65-F5344CB8AC3E}">
        <p14:creationId xmlns:p14="http://schemas.microsoft.com/office/powerpoint/2010/main" val="694505888"/>
      </p:ext>
    </p:extLst>
  </p:cSld>
  <p:clrMapOvr>
    <a:masterClrMapping/>
  </p:clrMapOvr>
  <p:transition>
    <p:cover dir="ld"/>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5A1E7C-973F-42CB-B0E3-509C21EBF4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2F9932-A02E-416D-B0F4-E5AA34227D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DBDABB-CF3D-482B-BA5E-BFFD392B3977}"/>
              </a:ext>
            </a:extLst>
          </p:cNvPr>
          <p:cNvSpPr>
            <a:spLocks noGrp="1" noChangeArrowheads="1"/>
          </p:cNvSpPr>
          <p:nvPr>
            <p:ph type="sldNum" sz="quarter" idx="12"/>
          </p:nvPr>
        </p:nvSpPr>
        <p:spPr>
          <a:ln/>
        </p:spPr>
        <p:txBody>
          <a:bodyPr/>
          <a:lstStyle>
            <a:lvl1pPr>
              <a:defRPr/>
            </a:lvl1pPr>
          </a:lstStyle>
          <a:p>
            <a:pPr>
              <a:defRPr/>
            </a:pPr>
            <a:fld id="{DAEF8CD4-1A06-4AFC-8C9B-47E163A51F4A}" type="slidenum">
              <a:rPr lang="en-US" altLang="en-US"/>
              <a:pPr>
                <a:defRPr/>
              </a:pPr>
              <a:t>‹#›</a:t>
            </a:fld>
            <a:endParaRPr lang="en-US" altLang="en-US"/>
          </a:p>
        </p:txBody>
      </p:sp>
    </p:spTree>
    <p:extLst>
      <p:ext uri="{BB962C8B-B14F-4D97-AF65-F5344CB8AC3E}">
        <p14:creationId xmlns:p14="http://schemas.microsoft.com/office/powerpoint/2010/main" val="4185453053"/>
      </p:ext>
    </p:extLst>
  </p:cSld>
  <p:clrMapOvr>
    <a:masterClrMapping/>
  </p:clrMapOvr>
  <p:transition>
    <p:cover dir="ld"/>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9B2B5CC-0E80-43BC-9E1F-CA71D27662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F2F3599-90B3-4D69-AFBD-AA94C0E205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32F8DAD-03BD-4799-96BB-ED1210CF9961}"/>
              </a:ext>
            </a:extLst>
          </p:cNvPr>
          <p:cNvSpPr>
            <a:spLocks noGrp="1" noChangeArrowheads="1"/>
          </p:cNvSpPr>
          <p:nvPr>
            <p:ph type="sldNum" sz="quarter" idx="12"/>
          </p:nvPr>
        </p:nvSpPr>
        <p:spPr>
          <a:ln/>
        </p:spPr>
        <p:txBody>
          <a:bodyPr/>
          <a:lstStyle>
            <a:lvl1pPr>
              <a:defRPr/>
            </a:lvl1pPr>
          </a:lstStyle>
          <a:p>
            <a:pPr>
              <a:defRPr/>
            </a:pPr>
            <a:fld id="{71899E70-3E85-487A-8869-D253743803D2}" type="slidenum">
              <a:rPr lang="en-US" altLang="en-US"/>
              <a:pPr>
                <a:defRPr/>
              </a:pPr>
              <a:t>‹#›</a:t>
            </a:fld>
            <a:endParaRPr lang="en-US" altLang="en-US"/>
          </a:p>
        </p:txBody>
      </p:sp>
    </p:spTree>
    <p:extLst>
      <p:ext uri="{BB962C8B-B14F-4D97-AF65-F5344CB8AC3E}">
        <p14:creationId xmlns:p14="http://schemas.microsoft.com/office/powerpoint/2010/main" val="1583760148"/>
      </p:ext>
    </p:extLst>
  </p:cSld>
  <p:clrMapOvr>
    <a:masterClrMapping/>
  </p:clrMapOvr>
  <p:transition>
    <p:cover dir="ld"/>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28390F-427F-40E9-9F84-84736FC378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FBBCDD-5868-41A6-840E-3E60A3CCAA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EC9E47-BA72-4134-9ECE-4BF7FFA654B5}"/>
              </a:ext>
            </a:extLst>
          </p:cNvPr>
          <p:cNvSpPr>
            <a:spLocks noGrp="1" noChangeArrowheads="1"/>
          </p:cNvSpPr>
          <p:nvPr>
            <p:ph type="sldNum" sz="quarter" idx="12"/>
          </p:nvPr>
        </p:nvSpPr>
        <p:spPr>
          <a:ln/>
        </p:spPr>
        <p:txBody>
          <a:bodyPr/>
          <a:lstStyle>
            <a:lvl1pPr>
              <a:defRPr/>
            </a:lvl1pPr>
          </a:lstStyle>
          <a:p>
            <a:pPr>
              <a:defRPr/>
            </a:pPr>
            <a:fld id="{CA67591C-8C21-4973-B5A0-45C1A11EED17}" type="slidenum">
              <a:rPr lang="en-US" altLang="en-US"/>
              <a:pPr>
                <a:defRPr/>
              </a:pPr>
              <a:t>‹#›</a:t>
            </a:fld>
            <a:endParaRPr lang="en-US" altLang="en-US"/>
          </a:p>
        </p:txBody>
      </p:sp>
    </p:spTree>
    <p:extLst>
      <p:ext uri="{BB962C8B-B14F-4D97-AF65-F5344CB8AC3E}">
        <p14:creationId xmlns:p14="http://schemas.microsoft.com/office/powerpoint/2010/main" val="2833284656"/>
      </p:ext>
    </p:extLst>
  </p:cSld>
  <p:clrMapOvr>
    <a:masterClrMapping/>
  </p:clrMapOvr>
  <p:transition>
    <p:cover dir="ld"/>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FCF4D8-C5CD-4AC8-ACE7-700E4114B3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55FB12-A241-4653-9C2E-AD0802D902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AE3B18-4129-4B98-8BB2-17EF267B1B86}"/>
              </a:ext>
            </a:extLst>
          </p:cNvPr>
          <p:cNvSpPr>
            <a:spLocks noGrp="1" noChangeArrowheads="1"/>
          </p:cNvSpPr>
          <p:nvPr>
            <p:ph type="sldNum" sz="quarter" idx="12"/>
          </p:nvPr>
        </p:nvSpPr>
        <p:spPr>
          <a:ln/>
        </p:spPr>
        <p:txBody>
          <a:bodyPr/>
          <a:lstStyle>
            <a:lvl1pPr>
              <a:defRPr/>
            </a:lvl1pPr>
          </a:lstStyle>
          <a:p>
            <a:pPr>
              <a:defRPr/>
            </a:pPr>
            <a:fld id="{725D5E22-93B0-4E33-A81B-1AF7C2F3E185}" type="slidenum">
              <a:rPr lang="en-US" altLang="en-US"/>
              <a:pPr>
                <a:defRPr/>
              </a:pPr>
              <a:t>‹#›</a:t>
            </a:fld>
            <a:endParaRPr lang="en-US" altLang="en-US"/>
          </a:p>
        </p:txBody>
      </p:sp>
    </p:spTree>
    <p:extLst>
      <p:ext uri="{BB962C8B-B14F-4D97-AF65-F5344CB8AC3E}">
        <p14:creationId xmlns:p14="http://schemas.microsoft.com/office/powerpoint/2010/main" val="1467331508"/>
      </p:ext>
    </p:extLst>
  </p:cSld>
  <p:clrMapOvr>
    <a:masterClrMapping/>
  </p:clrMapOvr>
  <p:transition>
    <p:cover dir="ld"/>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21DEE4C-C190-4954-AE73-CCFD9B61E9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E94CEB-73DA-4129-A306-C0D7745C05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737260-2DC0-4D6B-A158-096EA73D0099}"/>
              </a:ext>
            </a:extLst>
          </p:cNvPr>
          <p:cNvSpPr>
            <a:spLocks noGrp="1" noChangeArrowheads="1"/>
          </p:cNvSpPr>
          <p:nvPr>
            <p:ph type="sldNum" sz="quarter" idx="12"/>
          </p:nvPr>
        </p:nvSpPr>
        <p:spPr>
          <a:ln/>
        </p:spPr>
        <p:txBody>
          <a:bodyPr/>
          <a:lstStyle>
            <a:lvl1pPr>
              <a:defRPr/>
            </a:lvl1pPr>
          </a:lstStyle>
          <a:p>
            <a:pPr>
              <a:defRPr/>
            </a:pPr>
            <a:fld id="{EBE4CC69-7282-427C-BD5F-F5EDC13BB2C9}" type="slidenum">
              <a:rPr lang="en-US" altLang="en-US"/>
              <a:pPr>
                <a:defRPr/>
              </a:pPr>
              <a:t>‹#›</a:t>
            </a:fld>
            <a:endParaRPr lang="en-US" altLang="en-US"/>
          </a:p>
        </p:txBody>
      </p:sp>
    </p:spTree>
    <p:extLst>
      <p:ext uri="{BB962C8B-B14F-4D97-AF65-F5344CB8AC3E}">
        <p14:creationId xmlns:p14="http://schemas.microsoft.com/office/powerpoint/2010/main" val="524488623"/>
      </p:ext>
    </p:extLst>
  </p:cSld>
  <p:clrMapOvr>
    <a:masterClrMapping/>
  </p:clrMapOvr>
  <p:transition>
    <p:cover dir="ld"/>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8238DB-56CC-45C0-A841-D8F631979B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2376B1-10CC-4A57-B012-A1F182370B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BC9F1B-3AA7-4B12-BE31-1AEC8CE07451}"/>
              </a:ext>
            </a:extLst>
          </p:cNvPr>
          <p:cNvSpPr>
            <a:spLocks noGrp="1" noChangeArrowheads="1"/>
          </p:cNvSpPr>
          <p:nvPr>
            <p:ph type="sldNum" sz="quarter" idx="12"/>
          </p:nvPr>
        </p:nvSpPr>
        <p:spPr>
          <a:ln/>
        </p:spPr>
        <p:txBody>
          <a:bodyPr/>
          <a:lstStyle>
            <a:lvl1pPr>
              <a:defRPr/>
            </a:lvl1pPr>
          </a:lstStyle>
          <a:p>
            <a:pPr>
              <a:defRPr/>
            </a:pPr>
            <a:fld id="{BEB98963-A2B3-4547-9972-A3B18B743742}" type="slidenum">
              <a:rPr lang="en-US" altLang="en-US"/>
              <a:pPr>
                <a:defRPr/>
              </a:pPr>
              <a:t>‹#›</a:t>
            </a:fld>
            <a:endParaRPr lang="en-US" altLang="en-US"/>
          </a:p>
        </p:txBody>
      </p:sp>
    </p:spTree>
    <p:extLst>
      <p:ext uri="{BB962C8B-B14F-4D97-AF65-F5344CB8AC3E}">
        <p14:creationId xmlns:p14="http://schemas.microsoft.com/office/powerpoint/2010/main" val="1925051059"/>
      </p:ext>
    </p:extLst>
  </p:cSld>
  <p:clrMapOvr>
    <a:masterClrMapping/>
  </p:clrMapOvr>
  <p:transition>
    <p:cover dir="ld"/>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3EF9672-ED56-4C94-A1F6-19636A7F90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FAE87C-7110-405D-8B36-7DE8F94AE4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AACEDE5-4273-40C0-8DB1-CE62B8A59877}"/>
              </a:ext>
            </a:extLst>
          </p:cNvPr>
          <p:cNvSpPr>
            <a:spLocks noGrp="1" noChangeArrowheads="1"/>
          </p:cNvSpPr>
          <p:nvPr>
            <p:ph type="sldNum" sz="quarter" idx="12"/>
          </p:nvPr>
        </p:nvSpPr>
        <p:spPr>
          <a:ln/>
        </p:spPr>
        <p:txBody>
          <a:bodyPr/>
          <a:lstStyle>
            <a:lvl1pPr>
              <a:defRPr/>
            </a:lvl1pPr>
          </a:lstStyle>
          <a:p>
            <a:pPr>
              <a:defRPr/>
            </a:pPr>
            <a:fld id="{6903B8CE-5AD7-4A21-9F4E-EFCCF02138AF}" type="slidenum">
              <a:rPr lang="en-US" altLang="en-US"/>
              <a:pPr>
                <a:defRPr/>
              </a:pPr>
              <a:t>‹#›</a:t>
            </a:fld>
            <a:endParaRPr lang="en-US" altLang="en-US"/>
          </a:p>
        </p:txBody>
      </p:sp>
    </p:spTree>
    <p:extLst>
      <p:ext uri="{BB962C8B-B14F-4D97-AF65-F5344CB8AC3E}">
        <p14:creationId xmlns:p14="http://schemas.microsoft.com/office/powerpoint/2010/main" val="1912194751"/>
      </p:ext>
    </p:extLst>
  </p:cSld>
  <p:clrMapOvr>
    <a:masterClrMapping/>
  </p:clrMapOvr>
  <p:transition>
    <p:cover dir="ld"/>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641001-8083-4977-92B4-7E27F2A615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52BE6B3-1905-4C19-815A-4D5F66257E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FB0C232-D42D-4F81-9A68-EB387C88EEB3}"/>
              </a:ext>
            </a:extLst>
          </p:cNvPr>
          <p:cNvSpPr>
            <a:spLocks noGrp="1" noChangeArrowheads="1"/>
          </p:cNvSpPr>
          <p:nvPr>
            <p:ph type="sldNum" sz="quarter" idx="12"/>
          </p:nvPr>
        </p:nvSpPr>
        <p:spPr>
          <a:ln/>
        </p:spPr>
        <p:txBody>
          <a:bodyPr/>
          <a:lstStyle>
            <a:lvl1pPr>
              <a:defRPr/>
            </a:lvl1pPr>
          </a:lstStyle>
          <a:p>
            <a:pPr>
              <a:defRPr/>
            </a:pPr>
            <a:fld id="{2CE875DD-892D-4A36-B2D5-CD9D5BB4E0FC}" type="slidenum">
              <a:rPr lang="en-US" altLang="en-US"/>
              <a:pPr>
                <a:defRPr/>
              </a:pPr>
              <a:t>‹#›</a:t>
            </a:fld>
            <a:endParaRPr lang="en-US" altLang="en-US"/>
          </a:p>
        </p:txBody>
      </p:sp>
    </p:spTree>
    <p:extLst>
      <p:ext uri="{BB962C8B-B14F-4D97-AF65-F5344CB8AC3E}">
        <p14:creationId xmlns:p14="http://schemas.microsoft.com/office/powerpoint/2010/main" val="991391706"/>
      </p:ext>
    </p:extLst>
  </p:cSld>
  <p:clrMapOvr>
    <a:masterClrMapping/>
  </p:clrMapOvr>
  <p:transition>
    <p:cover dir="ld"/>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604FAB9-69CE-4585-83B5-760F331EC4F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0B87AE1-1045-457E-8A29-44947AA268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5BEDC68-4689-4E3B-BD22-CA3E1A38947C}"/>
              </a:ext>
            </a:extLst>
          </p:cNvPr>
          <p:cNvSpPr>
            <a:spLocks noGrp="1" noChangeArrowheads="1"/>
          </p:cNvSpPr>
          <p:nvPr>
            <p:ph type="sldNum" sz="quarter" idx="12"/>
          </p:nvPr>
        </p:nvSpPr>
        <p:spPr>
          <a:ln/>
        </p:spPr>
        <p:txBody>
          <a:bodyPr/>
          <a:lstStyle>
            <a:lvl1pPr>
              <a:defRPr/>
            </a:lvl1pPr>
          </a:lstStyle>
          <a:p>
            <a:pPr>
              <a:defRPr/>
            </a:pPr>
            <a:fld id="{4F71CE61-3C0C-4FA1-BA57-923CCA13032B}" type="slidenum">
              <a:rPr lang="en-US" altLang="en-US"/>
              <a:pPr>
                <a:defRPr/>
              </a:pPr>
              <a:t>‹#›</a:t>
            </a:fld>
            <a:endParaRPr lang="en-US" altLang="en-US"/>
          </a:p>
        </p:txBody>
      </p:sp>
    </p:spTree>
    <p:extLst>
      <p:ext uri="{BB962C8B-B14F-4D97-AF65-F5344CB8AC3E}">
        <p14:creationId xmlns:p14="http://schemas.microsoft.com/office/powerpoint/2010/main" val="806862307"/>
      </p:ext>
    </p:extLst>
  </p:cSld>
  <p:clrMapOvr>
    <a:masterClrMapping/>
  </p:clrMapOvr>
  <p:transition>
    <p:cover dir="ld"/>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4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0873DE0-015A-4EFA-8DE7-E2CC62E0F7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AF6763-B25C-4D78-8918-1D9CCB00F9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1165E9-72FD-49C1-8A5A-C63711FD3CAD}"/>
              </a:ext>
            </a:extLst>
          </p:cNvPr>
          <p:cNvSpPr>
            <a:spLocks noGrp="1" noChangeArrowheads="1"/>
          </p:cNvSpPr>
          <p:nvPr>
            <p:ph type="sldNum" sz="quarter" idx="12"/>
          </p:nvPr>
        </p:nvSpPr>
        <p:spPr>
          <a:ln/>
        </p:spPr>
        <p:txBody>
          <a:bodyPr/>
          <a:lstStyle>
            <a:lvl1pPr>
              <a:defRPr/>
            </a:lvl1pPr>
          </a:lstStyle>
          <a:p>
            <a:pPr>
              <a:defRPr/>
            </a:pPr>
            <a:fld id="{9E4D9BC0-18CD-4483-8891-DEEEFE7F0D23}" type="slidenum">
              <a:rPr lang="en-US" altLang="en-US"/>
              <a:pPr>
                <a:defRPr/>
              </a:pPr>
              <a:t>‹#›</a:t>
            </a:fld>
            <a:endParaRPr lang="en-US" altLang="en-US"/>
          </a:p>
        </p:txBody>
      </p:sp>
    </p:spTree>
    <p:extLst>
      <p:ext uri="{BB962C8B-B14F-4D97-AF65-F5344CB8AC3E}">
        <p14:creationId xmlns:p14="http://schemas.microsoft.com/office/powerpoint/2010/main" val="136395216"/>
      </p:ext>
    </p:extLst>
  </p:cSld>
  <p:clrMapOvr>
    <a:masterClrMapping/>
  </p:clrMapOvr>
  <p:transition>
    <p:cover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fld id="{1749EB3E-F187-0740-BDDE-A2D0910C4CBB}" type="slidenum">
              <a:rPr lang="en-US" altLang="en-US"/>
              <a:pPr/>
              <a:t>‹#›</a:t>
            </a:fld>
            <a:endParaRPr lang="en-US" altLang="en-US"/>
          </a:p>
        </p:txBody>
      </p:sp>
    </p:spTree>
    <p:extLst>
      <p:ext uri="{BB962C8B-B14F-4D97-AF65-F5344CB8AC3E}">
        <p14:creationId xmlns:p14="http://schemas.microsoft.com/office/powerpoint/2010/main" val="4018635583"/>
      </p:ext>
    </p:extLst>
  </p:cSld>
  <p:clrMapOvr>
    <a:masterClrMapping/>
  </p:clrMapOvr>
  <p:transition>
    <p:cover dir="ld"/>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AA963C-AEA6-41C0-A6B8-92162A5722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BD3C81-B52A-419B-ABC4-F86E4A9084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9F16C5-F8CC-464F-9555-354C83E2A27E}"/>
              </a:ext>
            </a:extLst>
          </p:cNvPr>
          <p:cNvSpPr>
            <a:spLocks noGrp="1" noChangeArrowheads="1"/>
          </p:cNvSpPr>
          <p:nvPr>
            <p:ph type="sldNum" sz="quarter" idx="12"/>
          </p:nvPr>
        </p:nvSpPr>
        <p:spPr>
          <a:ln/>
        </p:spPr>
        <p:txBody>
          <a:bodyPr/>
          <a:lstStyle>
            <a:lvl1pPr>
              <a:defRPr/>
            </a:lvl1pPr>
          </a:lstStyle>
          <a:p>
            <a:pPr>
              <a:defRPr/>
            </a:pPr>
            <a:fld id="{C272121F-79A1-433E-9098-C1D87B153FDC}" type="slidenum">
              <a:rPr lang="en-US" altLang="en-US"/>
              <a:pPr>
                <a:defRPr/>
              </a:pPr>
              <a:t>‹#›</a:t>
            </a:fld>
            <a:endParaRPr lang="en-US" altLang="en-US"/>
          </a:p>
        </p:txBody>
      </p:sp>
    </p:spTree>
    <p:extLst>
      <p:ext uri="{BB962C8B-B14F-4D97-AF65-F5344CB8AC3E}">
        <p14:creationId xmlns:p14="http://schemas.microsoft.com/office/powerpoint/2010/main" val="3030259154"/>
      </p:ext>
    </p:extLst>
  </p:cSld>
  <p:clrMapOvr>
    <a:masterClrMapping/>
  </p:clrMapOvr>
  <p:transition>
    <p:cover dir="ld"/>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2A2E8E-834F-48E2-A5C2-75EE01D315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C6AD16-AB03-4FFC-9E5D-38E59B24B3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7BF92D-2753-4C24-87B5-545DE97EBAE4}"/>
              </a:ext>
            </a:extLst>
          </p:cNvPr>
          <p:cNvSpPr>
            <a:spLocks noGrp="1" noChangeArrowheads="1"/>
          </p:cNvSpPr>
          <p:nvPr>
            <p:ph type="sldNum" sz="quarter" idx="12"/>
          </p:nvPr>
        </p:nvSpPr>
        <p:spPr>
          <a:ln/>
        </p:spPr>
        <p:txBody>
          <a:bodyPr/>
          <a:lstStyle>
            <a:lvl1pPr>
              <a:defRPr/>
            </a:lvl1pPr>
          </a:lstStyle>
          <a:p>
            <a:pPr>
              <a:defRPr/>
            </a:pPr>
            <a:fld id="{A3F2208B-34F7-4B6E-99D9-5CCC7C7D75D5}" type="slidenum">
              <a:rPr lang="en-US" altLang="en-US"/>
              <a:pPr>
                <a:defRPr/>
              </a:pPr>
              <a:t>‹#›</a:t>
            </a:fld>
            <a:endParaRPr lang="en-US" altLang="en-US"/>
          </a:p>
        </p:txBody>
      </p:sp>
    </p:spTree>
    <p:extLst>
      <p:ext uri="{BB962C8B-B14F-4D97-AF65-F5344CB8AC3E}">
        <p14:creationId xmlns:p14="http://schemas.microsoft.com/office/powerpoint/2010/main" val="787139333"/>
      </p:ext>
    </p:extLst>
  </p:cSld>
  <p:clrMapOvr>
    <a:masterClrMapping/>
  </p:clrMapOvr>
  <p:transition>
    <p:cover dir="ld"/>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6739A3-3129-49CE-AA43-1071A47913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BE5B5A-6EA2-483B-8A95-1EA2C0A5EF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0351B9-957A-40F3-99AD-89A8D2B6A096}"/>
              </a:ext>
            </a:extLst>
          </p:cNvPr>
          <p:cNvSpPr>
            <a:spLocks noGrp="1" noChangeArrowheads="1"/>
          </p:cNvSpPr>
          <p:nvPr>
            <p:ph type="sldNum" sz="quarter" idx="12"/>
          </p:nvPr>
        </p:nvSpPr>
        <p:spPr>
          <a:ln/>
        </p:spPr>
        <p:txBody>
          <a:bodyPr/>
          <a:lstStyle>
            <a:lvl1pPr>
              <a:defRPr/>
            </a:lvl1pPr>
          </a:lstStyle>
          <a:p>
            <a:pPr>
              <a:defRPr/>
            </a:pPr>
            <a:fld id="{72A8C5A3-09D8-4A40-AA19-DFE72EB1FE31}" type="slidenum">
              <a:rPr lang="en-US" altLang="en-US"/>
              <a:pPr>
                <a:defRPr/>
              </a:pPr>
              <a:t>‹#›</a:t>
            </a:fld>
            <a:endParaRPr lang="en-US" altLang="en-US"/>
          </a:p>
        </p:txBody>
      </p:sp>
    </p:spTree>
    <p:extLst>
      <p:ext uri="{BB962C8B-B14F-4D97-AF65-F5344CB8AC3E}">
        <p14:creationId xmlns:p14="http://schemas.microsoft.com/office/powerpoint/2010/main" val="1938681521"/>
      </p:ext>
    </p:extLst>
  </p:cSld>
  <p:clrMapOvr>
    <a:masterClrMapping/>
  </p:clrMapOvr>
  <p:transition>
    <p:cover dir="ld"/>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33B09F7-B76A-49F3-A4CE-86EAE9D3E2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AA505B-1BF6-43C3-9D29-377B5E6DE6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F9CC8E8-6677-45E9-BD9C-0BCBC1D3BAF6}"/>
              </a:ext>
            </a:extLst>
          </p:cNvPr>
          <p:cNvSpPr>
            <a:spLocks noGrp="1" noChangeArrowheads="1"/>
          </p:cNvSpPr>
          <p:nvPr>
            <p:ph type="sldNum" sz="quarter" idx="12"/>
          </p:nvPr>
        </p:nvSpPr>
        <p:spPr>
          <a:ln/>
        </p:spPr>
        <p:txBody>
          <a:bodyPr/>
          <a:lstStyle>
            <a:lvl1pPr>
              <a:defRPr/>
            </a:lvl1pPr>
          </a:lstStyle>
          <a:p>
            <a:pPr>
              <a:defRPr/>
            </a:pPr>
            <a:fld id="{EEA0FE3A-F817-4BD6-A036-D344D815C6CA}" type="slidenum">
              <a:rPr lang="en-US" altLang="en-US"/>
              <a:pPr>
                <a:defRPr/>
              </a:pPr>
              <a:t>‹#›</a:t>
            </a:fld>
            <a:endParaRPr lang="en-US" altLang="en-US"/>
          </a:p>
        </p:txBody>
      </p:sp>
    </p:spTree>
    <p:extLst>
      <p:ext uri="{BB962C8B-B14F-4D97-AF65-F5344CB8AC3E}">
        <p14:creationId xmlns:p14="http://schemas.microsoft.com/office/powerpoint/2010/main" val="3368871310"/>
      </p:ext>
    </p:extLst>
  </p:cSld>
  <p:clrMapOvr>
    <a:masterClrMapping/>
  </p:clrMapOvr>
  <p:transition>
    <p:cover dir="ld"/>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54332-3E3B-C570-6727-97CD2435530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C137EB-8778-F568-051A-A8F7B7AD068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E875E5-509D-31D8-03DB-CFCAFEBE85E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1F6C8ED-1946-7330-28AA-52DFC1F2E0E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0815BBE-598A-E470-192C-F630178CE9BF}"/>
              </a:ext>
            </a:extLst>
          </p:cNvPr>
          <p:cNvSpPr>
            <a:spLocks noGrp="1"/>
          </p:cNvSpPr>
          <p:nvPr>
            <p:ph type="sldNum" sz="quarter" idx="12"/>
          </p:nvPr>
        </p:nvSpPr>
        <p:spPr/>
        <p:txBody>
          <a:bodyPr/>
          <a:lstStyle>
            <a:lvl1pPr>
              <a:defRPr/>
            </a:lvl1pPr>
          </a:lstStyle>
          <a:p>
            <a:fld id="{6DD7C28E-A39D-439C-8698-9DFE591F40ED}" type="slidenum">
              <a:rPr lang="en-US" altLang="en-US"/>
              <a:pPr/>
              <a:t>‹#›</a:t>
            </a:fld>
            <a:endParaRPr lang="en-US" altLang="en-US"/>
          </a:p>
        </p:txBody>
      </p:sp>
    </p:spTree>
    <p:extLst>
      <p:ext uri="{BB962C8B-B14F-4D97-AF65-F5344CB8AC3E}">
        <p14:creationId xmlns:p14="http://schemas.microsoft.com/office/powerpoint/2010/main" val="71932760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AF80-B164-58B1-A5C2-B0C601B50B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A27661-D93D-6D66-F1E4-CE6C3F1925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DDA7-5BBC-D375-BE43-DB761F9BF12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DBF3856-A6D1-D7FA-8988-034529D1658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4CDC0A3-111D-412E-DC79-A1EB1C53FFCD}"/>
              </a:ext>
            </a:extLst>
          </p:cNvPr>
          <p:cNvSpPr>
            <a:spLocks noGrp="1"/>
          </p:cNvSpPr>
          <p:nvPr>
            <p:ph type="sldNum" sz="quarter" idx="12"/>
          </p:nvPr>
        </p:nvSpPr>
        <p:spPr/>
        <p:txBody>
          <a:bodyPr/>
          <a:lstStyle>
            <a:lvl1pPr>
              <a:defRPr/>
            </a:lvl1pPr>
          </a:lstStyle>
          <a:p>
            <a:fld id="{C8F9A4E8-799C-42B8-AF9A-43BCEBE96E51}" type="slidenum">
              <a:rPr lang="en-US" altLang="en-US"/>
              <a:pPr/>
              <a:t>‹#›</a:t>
            </a:fld>
            <a:endParaRPr lang="en-US" altLang="en-US"/>
          </a:p>
        </p:txBody>
      </p:sp>
    </p:spTree>
    <p:extLst>
      <p:ext uri="{BB962C8B-B14F-4D97-AF65-F5344CB8AC3E}">
        <p14:creationId xmlns:p14="http://schemas.microsoft.com/office/powerpoint/2010/main" val="182355545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74AB-0AA5-AAB9-D74F-4B1EDC9E364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639A3-A7C8-8191-A8B0-89AB816D9AA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D89768D-295E-9CC7-2E99-174E7B6BC85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1FE7630-2480-752B-251A-697C8F7E6D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25C5B82-2E95-D70B-F8E3-587553068834}"/>
              </a:ext>
            </a:extLst>
          </p:cNvPr>
          <p:cNvSpPr>
            <a:spLocks noGrp="1"/>
          </p:cNvSpPr>
          <p:nvPr>
            <p:ph type="sldNum" sz="quarter" idx="12"/>
          </p:nvPr>
        </p:nvSpPr>
        <p:spPr/>
        <p:txBody>
          <a:bodyPr/>
          <a:lstStyle>
            <a:lvl1pPr>
              <a:defRPr/>
            </a:lvl1pPr>
          </a:lstStyle>
          <a:p>
            <a:fld id="{DD2FA29A-8B72-48D8-9F4D-647B742FDF1C}" type="slidenum">
              <a:rPr lang="en-US" altLang="en-US"/>
              <a:pPr/>
              <a:t>‹#›</a:t>
            </a:fld>
            <a:endParaRPr lang="en-US" altLang="en-US"/>
          </a:p>
        </p:txBody>
      </p:sp>
    </p:spTree>
    <p:extLst>
      <p:ext uri="{BB962C8B-B14F-4D97-AF65-F5344CB8AC3E}">
        <p14:creationId xmlns:p14="http://schemas.microsoft.com/office/powerpoint/2010/main" val="15211636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2170-DF90-5688-A00D-0F3A7FAC21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A24671-B2B1-3159-2F51-480A356C6570}"/>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C9680-9317-52B3-6C3E-81E2ED307A30}"/>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2A6F23-1CD4-FB0B-5A71-2770CCEC83E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282203D-487D-DF7A-472B-F8483E0403B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ADD9408-D864-F4B1-2CD9-A42A4B07FE53}"/>
              </a:ext>
            </a:extLst>
          </p:cNvPr>
          <p:cNvSpPr>
            <a:spLocks noGrp="1"/>
          </p:cNvSpPr>
          <p:nvPr>
            <p:ph type="sldNum" sz="quarter" idx="12"/>
          </p:nvPr>
        </p:nvSpPr>
        <p:spPr/>
        <p:txBody>
          <a:bodyPr/>
          <a:lstStyle>
            <a:lvl1pPr>
              <a:defRPr/>
            </a:lvl1pPr>
          </a:lstStyle>
          <a:p>
            <a:fld id="{DB048ECD-863F-454B-801F-2B784D9E1C6F}" type="slidenum">
              <a:rPr lang="en-US" altLang="en-US"/>
              <a:pPr/>
              <a:t>‹#›</a:t>
            </a:fld>
            <a:endParaRPr lang="en-US" altLang="en-US"/>
          </a:p>
        </p:txBody>
      </p:sp>
    </p:spTree>
    <p:extLst>
      <p:ext uri="{BB962C8B-B14F-4D97-AF65-F5344CB8AC3E}">
        <p14:creationId xmlns:p14="http://schemas.microsoft.com/office/powerpoint/2010/main" val="27449572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AF5A-E52D-B728-992B-72F987BDA00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C18A41-E959-BF12-18BA-F234DF3A51C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07AC70-44A9-388C-FA03-7018AB11C24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F5A96D-6B61-ADFD-000B-2735DDFFBF5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EC744C-7F09-F692-5D2B-E7D367165CD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322C37-06B1-3E81-AA1D-5399D5CE8E4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9A833F4-3F85-96A7-D080-70AACCEF0C8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72D0A25-51DC-9B1A-4607-ED76B85F6CAF}"/>
              </a:ext>
            </a:extLst>
          </p:cNvPr>
          <p:cNvSpPr>
            <a:spLocks noGrp="1"/>
          </p:cNvSpPr>
          <p:nvPr>
            <p:ph type="sldNum" sz="quarter" idx="12"/>
          </p:nvPr>
        </p:nvSpPr>
        <p:spPr/>
        <p:txBody>
          <a:bodyPr/>
          <a:lstStyle>
            <a:lvl1pPr>
              <a:defRPr/>
            </a:lvl1pPr>
          </a:lstStyle>
          <a:p>
            <a:fld id="{515105A4-86F4-458A-B8F0-15EB998E145F}" type="slidenum">
              <a:rPr lang="en-US" altLang="en-US"/>
              <a:pPr/>
              <a:t>‹#›</a:t>
            </a:fld>
            <a:endParaRPr lang="en-US" altLang="en-US"/>
          </a:p>
        </p:txBody>
      </p:sp>
    </p:spTree>
    <p:extLst>
      <p:ext uri="{BB962C8B-B14F-4D97-AF65-F5344CB8AC3E}">
        <p14:creationId xmlns:p14="http://schemas.microsoft.com/office/powerpoint/2010/main" val="30315368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E8EB4-9221-7B1F-37D5-394D761678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4E2F8E-4E81-A00E-5279-0F6042F3466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4A2A9D1-52D9-9946-8783-55B5923E763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E0DCEED-CFA1-9AF7-1813-5973E64F25E1}"/>
              </a:ext>
            </a:extLst>
          </p:cNvPr>
          <p:cNvSpPr>
            <a:spLocks noGrp="1"/>
          </p:cNvSpPr>
          <p:nvPr>
            <p:ph type="sldNum" sz="quarter" idx="12"/>
          </p:nvPr>
        </p:nvSpPr>
        <p:spPr/>
        <p:txBody>
          <a:bodyPr/>
          <a:lstStyle>
            <a:lvl1pPr>
              <a:defRPr/>
            </a:lvl1pPr>
          </a:lstStyle>
          <a:p>
            <a:fld id="{8DE5CF3F-C601-41BD-8D20-0DD70E4E679B}" type="slidenum">
              <a:rPr lang="en-US" altLang="en-US"/>
              <a:pPr/>
              <a:t>‹#›</a:t>
            </a:fld>
            <a:endParaRPr lang="en-US" altLang="en-US"/>
          </a:p>
        </p:txBody>
      </p:sp>
    </p:spTree>
    <p:extLst>
      <p:ext uri="{BB962C8B-B14F-4D97-AF65-F5344CB8AC3E}">
        <p14:creationId xmlns:p14="http://schemas.microsoft.com/office/powerpoint/2010/main" val="3837194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DAD92A-659A-4CFF-B34B-AC9F8989E229}" type="slidenum">
              <a:rPr lang="en-US" altLang="en-US"/>
              <a:pPr>
                <a:defRPr/>
              </a:pPr>
              <a:t>‹#›</a:t>
            </a:fld>
            <a:endParaRPr lang="en-US" altLang="en-US"/>
          </a:p>
        </p:txBody>
      </p:sp>
    </p:spTree>
    <p:extLst>
      <p:ext uri="{BB962C8B-B14F-4D97-AF65-F5344CB8AC3E}">
        <p14:creationId xmlns:p14="http://schemas.microsoft.com/office/powerpoint/2010/main" val="589219361"/>
      </p:ext>
    </p:extLst>
  </p:cSld>
  <p:clrMapOvr>
    <a:masterClrMapping/>
  </p:clrMapOvr>
  <p:transition>
    <p:cover dir="ld"/>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93E716-136A-273B-234B-694DD41868C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F616630-227B-153C-27B1-A94CBCB2A64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69E1BEA-3AE4-66DE-D6BA-697EE3D0CB7A}"/>
              </a:ext>
            </a:extLst>
          </p:cNvPr>
          <p:cNvSpPr>
            <a:spLocks noGrp="1"/>
          </p:cNvSpPr>
          <p:nvPr>
            <p:ph type="sldNum" sz="quarter" idx="12"/>
          </p:nvPr>
        </p:nvSpPr>
        <p:spPr/>
        <p:txBody>
          <a:bodyPr/>
          <a:lstStyle>
            <a:lvl1pPr>
              <a:defRPr/>
            </a:lvl1pPr>
          </a:lstStyle>
          <a:p>
            <a:fld id="{EEA77D58-94F1-4230-8E72-93B3888FC158}" type="slidenum">
              <a:rPr lang="en-US" altLang="en-US"/>
              <a:pPr/>
              <a:t>‹#›</a:t>
            </a:fld>
            <a:endParaRPr lang="en-US" altLang="en-US"/>
          </a:p>
        </p:txBody>
      </p:sp>
    </p:spTree>
    <p:extLst>
      <p:ext uri="{BB962C8B-B14F-4D97-AF65-F5344CB8AC3E}">
        <p14:creationId xmlns:p14="http://schemas.microsoft.com/office/powerpoint/2010/main" val="1065601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6AA53-71FA-4428-528F-FE5CBC62B5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8CCA25-C719-0741-315B-F8574A19DBC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239EB-1370-3C8B-9A36-607D0A9D708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680309-04DC-C43B-B836-4622D65E98B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1BB1DF3-4418-96EA-6A8C-8B3B521F55A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6078889-139C-01A4-8AEC-23D44B6EB952}"/>
              </a:ext>
            </a:extLst>
          </p:cNvPr>
          <p:cNvSpPr>
            <a:spLocks noGrp="1"/>
          </p:cNvSpPr>
          <p:nvPr>
            <p:ph type="sldNum" sz="quarter" idx="12"/>
          </p:nvPr>
        </p:nvSpPr>
        <p:spPr/>
        <p:txBody>
          <a:bodyPr/>
          <a:lstStyle>
            <a:lvl1pPr>
              <a:defRPr/>
            </a:lvl1pPr>
          </a:lstStyle>
          <a:p>
            <a:fld id="{0790CF2C-680F-4A3F-9B20-42790C2D870D}" type="slidenum">
              <a:rPr lang="en-US" altLang="en-US"/>
              <a:pPr/>
              <a:t>‹#›</a:t>
            </a:fld>
            <a:endParaRPr lang="en-US" altLang="en-US"/>
          </a:p>
        </p:txBody>
      </p:sp>
    </p:spTree>
    <p:extLst>
      <p:ext uri="{BB962C8B-B14F-4D97-AF65-F5344CB8AC3E}">
        <p14:creationId xmlns:p14="http://schemas.microsoft.com/office/powerpoint/2010/main" val="10291262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76EB-C0DA-1DF2-132D-94894AB2ACE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E7506F-B8DB-C944-5F28-04E661ABAC6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DAD0A2-D3B4-A293-CF32-AB48458E693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8EFF8-F08D-3679-FB02-C144ACF3FE6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D01F8C-70C1-8CED-868E-02B5B8FC430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9108B2-ED10-7823-5599-4566AE3FE1D2}"/>
              </a:ext>
            </a:extLst>
          </p:cNvPr>
          <p:cNvSpPr>
            <a:spLocks noGrp="1"/>
          </p:cNvSpPr>
          <p:nvPr>
            <p:ph type="sldNum" sz="quarter" idx="12"/>
          </p:nvPr>
        </p:nvSpPr>
        <p:spPr/>
        <p:txBody>
          <a:bodyPr/>
          <a:lstStyle>
            <a:lvl1pPr>
              <a:defRPr/>
            </a:lvl1pPr>
          </a:lstStyle>
          <a:p>
            <a:fld id="{2BB84104-0A8E-4EB6-BC76-BA5D97941CCB}" type="slidenum">
              <a:rPr lang="en-US" altLang="en-US"/>
              <a:pPr/>
              <a:t>‹#›</a:t>
            </a:fld>
            <a:endParaRPr lang="en-US" altLang="en-US"/>
          </a:p>
        </p:txBody>
      </p:sp>
    </p:spTree>
    <p:extLst>
      <p:ext uri="{BB962C8B-B14F-4D97-AF65-F5344CB8AC3E}">
        <p14:creationId xmlns:p14="http://schemas.microsoft.com/office/powerpoint/2010/main" val="8238323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4599A-CFEA-956C-88B7-4CA90834D9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06897F-E831-38C3-4C36-813B08DD28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5E456B-8F82-DE04-C119-17FCEB4D79D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B03A096-F4C8-4054-2F09-29213140F38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CB823E7-B086-1A5A-76B0-2A18DF277E31}"/>
              </a:ext>
            </a:extLst>
          </p:cNvPr>
          <p:cNvSpPr>
            <a:spLocks noGrp="1"/>
          </p:cNvSpPr>
          <p:nvPr>
            <p:ph type="sldNum" sz="quarter" idx="12"/>
          </p:nvPr>
        </p:nvSpPr>
        <p:spPr/>
        <p:txBody>
          <a:bodyPr/>
          <a:lstStyle>
            <a:lvl1pPr>
              <a:defRPr/>
            </a:lvl1pPr>
          </a:lstStyle>
          <a:p>
            <a:fld id="{2C554330-EC35-4CD7-A05D-10AA4AF91292}" type="slidenum">
              <a:rPr lang="en-US" altLang="en-US"/>
              <a:pPr/>
              <a:t>‹#›</a:t>
            </a:fld>
            <a:endParaRPr lang="en-US" altLang="en-US"/>
          </a:p>
        </p:txBody>
      </p:sp>
    </p:spTree>
    <p:extLst>
      <p:ext uri="{BB962C8B-B14F-4D97-AF65-F5344CB8AC3E}">
        <p14:creationId xmlns:p14="http://schemas.microsoft.com/office/powerpoint/2010/main" val="17874001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5AC67-7EBE-8B6C-BFB0-19BBE4D661C4}"/>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08D8B5-8183-40BE-5A90-2EA9B056B430}"/>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A4A91-1BE6-D66F-51A7-293AC05E0BA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6B097AE-EBB0-2EB1-02F1-D9BC92D6FD4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3F24AC7-A98F-E4E2-B272-498FD78349AA}"/>
              </a:ext>
            </a:extLst>
          </p:cNvPr>
          <p:cNvSpPr>
            <a:spLocks noGrp="1"/>
          </p:cNvSpPr>
          <p:nvPr>
            <p:ph type="sldNum" sz="quarter" idx="12"/>
          </p:nvPr>
        </p:nvSpPr>
        <p:spPr/>
        <p:txBody>
          <a:bodyPr/>
          <a:lstStyle>
            <a:lvl1pPr>
              <a:defRPr/>
            </a:lvl1pPr>
          </a:lstStyle>
          <a:p>
            <a:fld id="{0AEB86F9-D73F-4DB6-8C13-0D113081A6AF}" type="slidenum">
              <a:rPr lang="en-US" altLang="en-US"/>
              <a:pPr/>
              <a:t>‹#›</a:t>
            </a:fld>
            <a:endParaRPr lang="en-US" altLang="en-US"/>
          </a:p>
        </p:txBody>
      </p:sp>
    </p:spTree>
    <p:extLst>
      <p:ext uri="{BB962C8B-B14F-4D97-AF65-F5344CB8AC3E}">
        <p14:creationId xmlns:p14="http://schemas.microsoft.com/office/powerpoint/2010/main" val="35199836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2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12FDAB6-23F9-42D2-B4B0-6D3A5C468B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ADB792C-180D-415D-BD57-5C7256218A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8C16A21-0190-468C-810E-C81ACC79448A}"/>
              </a:ext>
            </a:extLst>
          </p:cNvPr>
          <p:cNvSpPr>
            <a:spLocks noGrp="1" noChangeArrowheads="1"/>
          </p:cNvSpPr>
          <p:nvPr>
            <p:ph type="sldNum" sz="quarter" idx="12"/>
          </p:nvPr>
        </p:nvSpPr>
        <p:spPr>
          <a:ln/>
        </p:spPr>
        <p:txBody>
          <a:bodyPr/>
          <a:lstStyle>
            <a:lvl1pPr>
              <a:defRPr/>
            </a:lvl1pPr>
          </a:lstStyle>
          <a:p>
            <a:fld id="{B9ABAD64-AE97-47C0-AC07-84DFAF3EF1AA}" type="slidenum">
              <a:rPr lang="en-US" altLang="en-US"/>
              <a:pPr/>
              <a:t>‹#›</a:t>
            </a:fld>
            <a:endParaRPr lang="en-US" altLang="en-US"/>
          </a:p>
        </p:txBody>
      </p:sp>
    </p:spTree>
    <p:extLst>
      <p:ext uri="{BB962C8B-B14F-4D97-AF65-F5344CB8AC3E}">
        <p14:creationId xmlns:p14="http://schemas.microsoft.com/office/powerpoint/2010/main" val="90253531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086027-74EA-4127-AA16-81A686B3D3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FD279FA-ED44-4AA6-9EBB-F51C08A6C2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EA40991-E1C2-4514-A376-C910C08D1202}"/>
              </a:ext>
            </a:extLst>
          </p:cNvPr>
          <p:cNvSpPr>
            <a:spLocks noGrp="1" noChangeArrowheads="1"/>
          </p:cNvSpPr>
          <p:nvPr>
            <p:ph type="sldNum" sz="quarter" idx="12"/>
          </p:nvPr>
        </p:nvSpPr>
        <p:spPr>
          <a:ln/>
        </p:spPr>
        <p:txBody>
          <a:bodyPr/>
          <a:lstStyle>
            <a:lvl1pPr>
              <a:defRPr/>
            </a:lvl1pPr>
          </a:lstStyle>
          <a:p>
            <a:fld id="{63482A3D-AF8D-4ECB-BDDD-188B311D4DC3}" type="slidenum">
              <a:rPr lang="en-US" altLang="en-US"/>
              <a:pPr/>
              <a:t>‹#›</a:t>
            </a:fld>
            <a:endParaRPr lang="en-US" altLang="en-US"/>
          </a:p>
        </p:txBody>
      </p:sp>
    </p:spTree>
    <p:extLst>
      <p:ext uri="{BB962C8B-B14F-4D97-AF65-F5344CB8AC3E}">
        <p14:creationId xmlns:p14="http://schemas.microsoft.com/office/powerpoint/2010/main" val="418707026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7AA87B7A-7568-470A-9F04-2932565D46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CE5D256-5067-4DE6-B034-84B3867105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C9BFFBF-2962-4CB6-85BF-5F8928300443}"/>
              </a:ext>
            </a:extLst>
          </p:cNvPr>
          <p:cNvSpPr>
            <a:spLocks noGrp="1" noChangeArrowheads="1"/>
          </p:cNvSpPr>
          <p:nvPr>
            <p:ph type="sldNum" sz="quarter" idx="12"/>
          </p:nvPr>
        </p:nvSpPr>
        <p:spPr>
          <a:ln/>
        </p:spPr>
        <p:txBody>
          <a:bodyPr/>
          <a:lstStyle>
            <a:lvl1pPr>
              <a:defRPr/>
            </a:lvl1pPr>
          </a:lstStyle>
          <a:p>
            <a:fld id="{CA3F3DDA-2FA2-44A7-BDE8-513526FB5B95}" type="slidenum">
              <a:rPr lang="en-US" altLang="en-US"/>
              <a:pPr/>
              <a:t>‹#›</a:t>
            </a:fld>
            <a:endParaRPr lang="en-US" altLang="en-US"/>
          </a:p>
        </p:txBody>
      </p:sp>
    </p:spTree>
    <p:extLst>
      <p:ext uri="{BB962C8B-B14F-4D97-AF65-F5344CB8AC3E}">
        <p14:creationId xmlns:p14="http://schemas.microsoft.com/office/powerpoint/2010/main" val="191124712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F2FC12-AB14-4497-ACEA-4A7D122D64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58D1770-D57F-48AB-8F1B-E1883E4599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E29964F-918E-4CF7-BB50-88830E7D6BBD}"/>
              </a:ext>
            </a:extLst>
          </p:cNvPr>
          <p:cNvSpPr>
            <a:spLocks noGrp="1" noChangeArrowheads="1"/>
          </p:cNvSpPr>
          <p:nvPr>
            <p:ph type="sldNum" sz="quarter" idx="12"/>
          </p:nvPr>
        </p:nvSpPr>
        <p:spPr>
          <a:ln/>
        </p:spPr>
        <p:txBody>
          <a:bodyPr/>
          <a:lstStyle>
            <a:lvl1pPr>
              <a:defRPr/>
            </a:lvl1pPr>
          </a:lstStyle>
          <a:p>
            <a:fld id="{C8A2BB03-ED0B-4B6E-B43F-61CB1D7DC573}" type="slidenum">
              <a:rPr lang="en-US" altLang="en-US"/>
              <a:pPr/>
              <a:t>‹#›</a:t>
            </a:fld>
            <a:endParaRPr lang="en-US" altLang="en-US"/>
          </a:p>
        </p:txBody>
      </p:sp>
    </p:spTree>
    <p:extLst>
      <p:ext uri="{BB962C8B-B14F-4D97-AF65-F5344CB8AC3E}">
        <p14:creationId xmlns:p14="http://schemas.microsoft.com/office/powerpoint/2010/main" val="29773116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7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629304E-5508-437D-B0BA-3D67EF7A9A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7CD14CE-62BE-4070-8D0E-6D604BE07B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06CBCF8-6290-428E-B2AD-970868EFEC7F}"/>
              </a:ext>
            </a:extLst>
          </p:cNvPr>
          <p:cNvSpPr>
            <a:spLocks noGrp="1" noChangeArrowheads="1"/>
          </p:cNvSpPr>
          <p:nvPr>
            <p:ph type="sldNum" sz="quarter" idx="12"/>
          </p:nvPr>
        </p:nvSpPr>
        <p:spPr>
          <a:ln/>
        </p:spPr>
        <p:txBody>
          <a:bodyPr/>
          <a:lstStyle>
            <a:lvl1pPr>
              <a:defRPr/>
            </a:lvl1pPr>
          </a:lstStyle>
          <a:p>
            <a:fld id="{756BBDA0-7244-4FF8-943E-F127CCB44320}" type="slidenum">
              <a:rPr lang="en-US" altLang="en-US"/>
              <a:pPr/>
              <a:t>‹#›</a:t>
            </a:fld>
            <a:endParaRPr lang="en-US" altLang="en-US"/>
          </a:p>
        </p:txBody>
      </p:sp>
    </p:spTree>
    <p:extLst>
      <p:ext uri="{BB962C8B-B14F-4D97-AF65-F5344CB8AC3E}">
        <p14:creationId xmlns:p14="http://schemas.microsoft.com/office/powerpoint/2010/main" val="2142725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8C5B32-57D0-4959-BE2F-5C4131F8A9C7}" type="slidenum">
              <a:rPr lang="en-US" altLang="en-US"/>
              <a:pPr>
                <a:defRPr/>
              </a:pPr>
              <a:t>‹#›</a:t>
            </a:fld>
            <a:endParaRPr lang="en-US" altLang="en-US"/>
          </a:p>
        </p:txBody>
      </p:sp>
    </p:spTree>
    <p:extLst>
      <p:ext uri="{BB962C8B-B14F-4D97-AF65-F5344CB8AC3E}">
        <p14:creationId xmlns:p14="http://schemas.microsoft.com/office/powerpoint/2010/main" val="2470810946"/>
      </p:ext>
    </p:extLst>
  </p:cSld>
  <p:clrMapOvr>
    <a:masterClrMapping/>
  </p:clrMapOvr>
  <p:transition>
    <p:cover dir="ld"/>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CDF8325-C5CE-47D8-B8DD-0836A28D60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AAAF6E8-C747-4042-B2DA-193CF619F5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EE44B54-11BB-4768-859D-DBE41709BB01}"/>
              </a:ext>
            </a:extLst>
          </p:cNvPr>
          <p:cNvSpPr>
            <a:spLocks noGrp="1" noChangeArrowheads="1"/>
          </p:cNvSpPr>
          <p:nvPr>
            <p:ph type="sldNum" sz="quarter" idx="12"/>
          </p:nvPr>
        </p:nvSpPr>
        <p:spPr>
          <a:ln/>
        </p:spPr>
        <p:txBody>
          <a:bodyPr/>
          <a:lstStyle>
            <a:lvl1pPr>
              <a:defRPr/>
            </a:lvl1pPr>
          </a:lstStyle>
          <a:p>
            <a:fld id="{4D4570CB-F03D-468C-B304-C95801688C4D}" type="slidenum">
              <a:rPr lang="en-US" altLang="en-US"/>
              <a:pPr/>
              <a:t>‹#›</a:t>
            </a:fld>
            <a:endParaRPr lang="en-US" altLang="en-US"/>
          </a:p>
        </p:txBody>
      </p:sp>
    </p:spTree>
    <p:extLst>
      <p:ext uri="{BB962C8B-B14F-4D97-AF65-F5344CB8AC3E}">
        <p14:creationId xmlns:p14="http://schemas.microsoft.com/office/powerpoint/2010/main" val="17004264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8439CE-53FC-49CF-902D-50AAF4236A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3CEE362-411F-4018-8818-EF1874F11C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43EEAE3-1D3B-442A-9A2E-3756F72F986D}"/>
              </a:ext>
            </a:extLst>
          </p:cNvPr>
          <p:cNvSpPr>
            <a:spLocks noGrp="1" noChangeArrowheads="1"/>
          </p:cNvSpPr>
          <p:nvPr>
            <p:ph type="sldNum" sz="quarter" idx="12"/>
          </p:nvPr>
        </p:nvSpPr>
        <p:spPr>
          <a:ln/>
        </p:spPr>
        <p:txBody>
          <a:bodyPr/>
          <a:lstStyle>
            <a:lvl1pPr>
              <a:defRPr/>
            </a:lvl1pPr>
          </a:lstStyle>
          <a:p>
            <a:fld id="{FFDCE540-028B-4DD1-B6B9-DE48973CD41A}" type="slidenum">
              <a:rPr lang="en-US" altLang="en-US"/>
              <a:pPr/>
              <a:t>‹#›</a:t>
            </a:fld>
            <a:endParaRPr lang="en-US" altLang="en-US"/>
          </a:p>
        </p:txBody>
      </p:sp>
    </p:spTree>
    <p:extLst>
      <p:ext uri="{BB962C8B-B14F-4D97-AF65-F5344CB8AC3E}">
        <p14:creationId xmlns:p14="http://schemas.microsoft.com/office/powerpoint/2010/main" val="398516176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34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A9088D7-B0DD-436F-85DD-D9443A18FF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3ABEF48-577D-47C0-A78A-5CD5E407C3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D3F82AB-53CA-46A6-9C15-4949406D1F96}"/>
              </a:ext>
            </a:extLst>
          </p:cNvPr>
          <p:cNvSpPr>
            <a:spLocks noGrp="1" noChangeArrowheads="1"/>
          </p:cNvSpPr>
          <p:nvPr>
            <p:ph type="sldNum" sz="quarter" idx="12"/>
          </p:nvPr>
        </p:nvSpPr>
        <p:spPr>
          <a:ln/>
        </p:spPr>
        <p:txBody>
          <a:bodyPr/>
          <a:lstStyle>
            <a:lvl1pPr>
              <a:defRPr/>
            </a:lvl1pPr>
          </a:lstStyle>
          <a:p>
            <a:fld id="{47678AE9-C973-45DD-B961-9D5B3F9045FF}" type="slidenum">
              <a:rPr lang="en-US" altLang="en-US"/>
              <a:pPr/>
              <a:t>‹#›</a:t>
            </a:fld>
            <a:endParaRPr lang="en-US" altLang="en-US"/>
          </a:p>
        </p:txBody>
      </p:sp>
    </p:spTree>
    <p:extLst>
      <p:ext uri="{BB962C8B-B14F-4D97-AF65-F5344CB8AC3E}">
        <p14:creationId xmlns:p14="http://schemas.microsoft.com/office/powerpoint/2010/main" val="31164834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A0CB22B-DB54-4A45-AEB3-237F5E3C96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CDCDC78-6CB7-49FB-87D3-66129C5FAE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3E70949-7949-4270-B045-BD7E51A07F81}"/>
              </a:ext>
            </a:extLst>
          </p:cNvPr>
          <p:cNvSpPr>
            <a:spLocks noGrp="1" noChangeArrowheads="1"/>
          </p:cNvSpPr>
          <p:nvPr>
            <p:ph type="sldNum" sz="quarter" idx="12"/>
          </p:nvPr>
        </p:nvSpPr>
        <p:spPr>
          <a:ln/>
        </p:spPr>
        <p:txBody>
          <a:bodyPr/>
          <a:lstStyle>
            <a:lvl1pPr>
              <a:defRPr/>
            </a:lvl1pPr>
          </a:lstStyle>
          <a:p>
            <a:fld id="{B1CAD318-70B7-4000-87C1-06E053147649}" type="slidenum">
              <a:rPr lang="en-US" altLang="en-US"/>
              <a:pPr/>
              <a:t>‹#›</a:t>
            </a:fld>
            <a:endParaRPr lang="en-US" altLang="en-US"/>
          </a:p>
        </p:txBody>
      </p:sp>
    </p:spTree>
    <p:extLst>
      <p:ext uri="{BB962C8B-B14F-4D97-AF65-F5344CB8AC3E}">
        <p14:creationId xmlns:p14="http://schemas.microsoft.com/office/powerpoint/2010/main" val="119028954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D2E8FD-106E-48E7-AE6A-920E6EF2AA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631656C-EEB0-4E0A-860D-50B8A0D82A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A91B5CB-D7BD-420F-A584-8900A66F9141}"/>
              </a:ext>
            </a:extLst>
          </p:cNvPr>
          <p:cNvSpPr>
            <a:spLocks noGrp="1" noChangeArrowheads="1"/>
          </p:cNvSpPr>
          <p:nvPr>
            <p:ph type="sldNum" sz="quarter" idx="12"/>
          </p:nvPr>
        </p:nvSpPr>
        <p:spPr>
          <a:ln/>
        </p:spPr>
        <p:txBody>
          <a:bodyPr/>
          <a:lstStyle>
            <a:lvl1pPr>
              <a:defRPr/>
            </a:lvl1pPr>
          </a:lstStyle>
          <a:p>
            <a:fld id="{BAC1C941-FBFA-4134-8208-BDB75BB9AB97}" type="slidenum">
              <a:rPr lang="en-US" altLang="en-US"/>
              <a:pPr/>
              <a:t>‹#›</a:t>
            </a:fld>
            <a:endParaRPr lang="en-US" altLang="en-US"/>
          </a:p>
        </p:txBody>
      </p:sp>
    </p:spTree>
    <p:extLst>
      <p:ext uri="{BB962C8B-B14F-4D97-AF65-F5344CB8AC3E}">
        <p14:creationId xmlns:p14="http://schemas.microsoft.com/office/powerpoint/2010/main" val="2264727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CE6D3D-5C39-4BEF-9770-33F14D4199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9EF1447-CC4F-45BD-8736-73D332C0FE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D212992-A1B5-4565-8F49-387FEBC52891}"/>
              </a:ext>
            </a:extLst>
          </p:cNvPr>
          <p:cNvSpPr>
            <a:spLocks noGrp="1" noChangeArrowheads="1"/>
          </p:cNvSpPr>
          <p:nvPr>
            <p:ph type="sldNum" sz="quarter" idx="12"/>
          </p:nvPr>
        </p:nvSpPr>
        <p:spPr>
          <a:ln/>
        </p:spPr>
        <p:txBody>
          <a:bodyPr/>
          <a:lstStyle>
            <a:lvl1pPr>
              <a:defRPr/>
            </a:lvl1pPr>
          </a:lstStyle>
          <a:p>
            <a:fld id="{52C75A61-47D1-4DD6-999F-8AE6991A3060}" type="slidenum">
              <a:rPr lang="en-US" altLang="en-US"/>
              <a:pPr/>
              <a:t>‹#›</a:t>
            </a:fld>
            <a:endParaRPr lang="en-US" altLang="en-US"/>
          </a:p>
        </p:txBody>
      </p:sp>
    </p:spTree>
    <p:extLst>
      <p:ext uri="{BB962C8B-B14F-4D97-AF65-F5344CB8AC3E}">
        <p14:creationId xmlns:p14="http://schemas.microsoft.com/office/powerpoint/2010/main" val="115424721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35FCB682-917F-478A-A263-DA6D8CBFCD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4AD1A0F-16D2-46F9-89E7-73414A401E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1463C88-98F1-4887-A87C-99FD0E28FE63}"/>
              </a:ext>
            </a:extLst>
          </p:cNvPr>
          <p:cNvSpPr>
            <a:spLocks noGrp="1" noChangeArrowheads="1"/>
          </p:cNvSpPr>
          <p:nvPr>
            <p:ph type="sldNum" sz="quarter" idx="12"/>
          </p:nvPr>
        </p:nvSpPr>
        <p:spPr>
          <a:ln/>
        </p:spPr>
        <p:txBody>
          <a:bodyPr/>
          <a:lstStyle>
            <a:lvl1pPr>
              <a:defRPr/>
            </a:lvl1pPr>
          </a:lstStyle>
          <a:p>
            <a:fld id="{18E76738-BB33-48DE-95E9-531BD4FCBB28}" type="slidenum">
              <a:rPr lang="en-US" altLang="en-US"/>
              <a:pPr/>
              <a:t>‹#›</a:t>
            </a:fld>
            <a:endParaRPr lang="en-US" altLang="en-US"/>
          </a:p>
        </p:txBody>
      </p:sp>
    </p:spTree>
    <p:extLst>
      <p:ext uri="{BB962C8B-B14F-4D97-AF65-F5344CB8AC3E}">
        <p14:creationId xmlns:p14="http://schemas.microsoft.com/office/powerpoint/2010/main" val="18612101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AF9910-EA3A-42BC-A260-94647C894CE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74C7F41C-C7A0-4733-89CF-A6EB9F94BC9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2CE42BA-8125-40F1-9375-3F7329715819}"/>
              </a:ext>
            </a:extLst>
          </p:cNvPr>
          <p:cNvSpPr>
            <a:spLocks noGrp="1" noChangeArrowheads="1"/>
          </p:cNvSpPr>
          <p:nvPr>
            <p:ph type="sldNum" sz="quarter" idx="12"/>
          </p:nvPr>
        </p:nvSpPr>
        <p:spPr/>
        <p:txBody>
          <a:bodyPr/>
          <a:lstStyle>
            <a:lvl1pPr eaLnBrk="0" hangingPunct="0">
              <a:defRPr/>
            </a:lvl1pPr>
          </a:lstStyle>
          <a:p>
            <a:fld id="{8E12697E-6A14-41B3-8D56-F807F6392413}" type="slidenum">
              <a:rPr lang="en-US" altLang="en-US"/>
              <a:pPr/>
              <a:t>‹#›</a:t>
            </a:fld>
            <a:endParaRPr lang="en-US" altLang="en-US"/>
          </a:p>
        </p:txBody>
      </p:sp>
    </p:spTree>
    <p:extLst>
      <p:ext uri="{BB962C8B-B14F-4D97-AF65-F5344CB8AC3E}">
        <p14:creationId xmlns:p14="http://schemas.microsoft.com/office/powerpoint/2010/main" val="21837959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D1622E-EA05-4BD7-B7F0-58C50EBECA9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9EC6BDB6-48A6-430D-9662-AE3441DEFE0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F4C37DDD-5F00-48E2-B3A2-3079B6CF2669}"/>
              </a:ext>
            </a:extLst>
          </p:cNvPr>
          <p:cNvSpPr>
            <a:spLocks noGrp="1" noChangeArrowheads="1"/>
          </p:cNvSpPr>
          <p:nvPr>
            <p:ph type="sldNum" sz="quarter" idx="12"/>
          </p:nvPr>
        </p:nvSpPr>
        <p:spPr/>
        <p:txBody>
          <a:bodyPr/>
          <a:lstStyle>
            <a:lvl1pPr eaLnBrk="0" hangingPunct="0">
              <a:defRPr/>
            </a:lvl1pPr>
          </a:lstStyle>
          <a:p>
            <a:fld id="{CE878EB3-D89D-46B4-B7BF-3018D8B6799D}" type="slidenum">
              <a:rPr lang="en-US" altLang="en-US"/>
              <a:pPr/>
              <a:t>‹#›</a:t>
            </a:fld>
            <a:endParaRPr lang="en-US" altLang="en-US"/>
          </a:p>
        </p:txBody>
      </p:sp>
    </p:spTree>
    <p:extLst>
      <p:ext uri="{BB962C8B-B14F-4D97-AF65-F5344CB8AC3E}">
        <p14:creationId xmlns:p14="http://schemas.microsoft.com/office/powerpoint/2010/main" val="27946234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0765F8EA-49AF-41B9-846D-5111F5B2E69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C3C3B26-B1E0-4309-83E9-DAC33FFA30E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62A7A8CE-C8B7-4B6B-9127-2BDDD83B47E4}"/>
              </a:ext>
            </a:extLst>
          </p:cNvPr>
          <p:cNvSpPr>
            <a:spLocks noGrp="1" noChangeArrowheads="1"/>
          </p:cNvSpPr>
          <p:nvPr>
            <p:ph type="sldNum" sz="quarter" idx="12"/>
          </p:nvPr>
        </p:nvSpPr>
        <p:spPr/>
        <p:txBody>
          <a:bodyPr/>
          <a:lstStyle>
            <a:lvl1pPr eaLnBrk="0" hangingPunct="0">
              <a:defRPr/>
            </a:lvl1pPr>
          </a:lstStyle>
          <a:p>
            <a:fld id="{3EB0AE3C-2181-4D75-89DC-07FA1666D6DF}" type="slidenum">
              <a:rPr lang="en-US" altLang="en-US"/>
              <a:pPr/>
              <a:t>‹#›</a:t>
            </a:fld>
            <a:endParaRPr lang="en-US" altLang="en-US"/>
          </a:p>
        </p:txBody>
      </p:sp>
    </p:spTree>
    <p:extLst>
      <p:ext uri="{BB962C8B-B14F-4D97-AF65-F5344CB8AC3E}">
        <p14:creationId xmlns:p14="http://schemas.microsoft.com/office/powerpoint/2010/main" val="1170555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ABA45D-53DE-42BB-88B9-F7CAA1D34463}" type="slidenum">
              <a:rPr lang="en-US" altLang="en-US"/>
              <a:pPr>
                <a:defRPr/>
              </a:pPr>
              <a:t>‹#›</a:t>
            </a:fld>
            <a:endParaRPr lang="en-US" altLang="en-US"/>
          </a:p>
        </p:txBody>
      </p:sp>
    </p:spTree>
    <p:extLst>
      <p:ext uri="{BB962C8B-B14F-4D97-AF65-F5344CB8AC3E}">
        <p14:creationId xmlns:p14="http://schemas.microsoft.com/office/powerpoint/2010/main" val="3886983959"/>
      </p:ext>
    </p:extLst>
  </p:cSld>
  <p:clrMapOvr>
    <a:masterClrMapping/>
  </p:clrMapOvr>
  <p:transition>
    <p:cover dir="ld"/>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187891-BCF1-49FB-9715-F411F44FE03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61C013AB-58FB-4F5D-98E0-DA5BE562C9F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4B92BCAA-6C07-4490-96D7-43665F160E12}"/>
              </a:ext>
            </a:extLst>
          </p:cNvPr>
          <p:cNvSpPr>
            <a:spLocks noGrp="1" noChangeArrowheads="1"/>
          </p:cNvSpPr>
          <p:nvPr>
            <p:ph type="sldNum" sz="quarter" idx="12"/>
          </p:nvPr>
        </p:nvSpPr>
        <p:spPr/>
        <p:txBody>
          <a:bodyPr/>
          <a:lstStyle>
            <a:lvl1pPr eaLnBrk="0" hangingPunct="0">
              <a:defRPr/>
            </a:lvl1pPr>
          </a:lstStyle>
          <a:p>
            <a:fld id="{C8D1DBC6-D75B-4828-91F8-9A265043398B}" type="slidenum">
              <a:rPr lang="en-US" altLang="en-US"/>
              <a:pPr/>
              <a:t>‹#›</a:t>
            </a:fld>
            <a:endParaRPr lang="en-US" altLang="en-US"/>
          </a:p>
        </p:txBody>
      </p:sp>
    </p:spTree>
    <p:extLst>
      <p:ext uri="{BB962C8B-B14F-4D97-AF65-F5344CB8AC3E}">
        <p14:creationId xmlns:p14="http://schemas.microsoft.com/office/powerpoint/2010/main" val="5464320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02C62F-C3B9-42D1-9D06-0281268F930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F2F3B019-6C5D-4739-B8AA-3B02426AE6B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73E814AA-BBD9-4E3F-9A78-D4B822074AF0}"/>
              </a:ext>
            </a:extLst>
          </p:cNvPr>
          <p:cNvSpPr>
            <a:spLocks noGrp="1" noChangeArrowheads="1"/>
          </p:cNvSpPr>
          <p:nvPr>
            <p:ph type="sldNum" sz="quarter" idx="12"/>
          </p:nvPr>
        </p:nvSpPr>
        <p:spPr/>
        <p:txBody>
          <a:bodyPr/>
          <a:lstStyle>
            <a:lvl1pPr eaLnBrk="0" hangingPunct="0">
              <a:defRPr/>
            </a:lvl1pPr>
          </a:lstStyle>
          <a:p>
            <a:fld id="{CD25191C-1840-4A77-A6AE-D28DB1186415}" type="slidenum">
              <a:rPr lang="en-US" altLang="en-US"/>
              <a:pPr/>
              <a:t>‹#›</a:t>
            </a:fld>
            <a:endParaRPr lang="en-US" altLang="en-US"/>
          </a:p>
        </p:txBody>
      </p:sp>
    </p:spTree>
    <p:extLst>
      <p:ext uri="{BB962C8B-B14F-4D97-AF65-F5344CB8AC3E}">
        <p14:creationId xmlns:p14="http://schemas.microsoft.com/office/powerpoint/2010/main" val="12030181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B2FE643-FD85-43CE-95FE-86D9BB49BB2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8A4CEE68-71B8-457A-A050-F07C783B815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CE71EB98-7323-4EA5-BFA0-8814FC1DEED6}"/>
              </a:ext>
            </a:extLst>
          </p:cNvPr>
          <p:cNvSpPr>
            <a:spLocks noGrp="1" noChangeArrowheads="1"/>
          </p:cNvSpPr>
          <p:nvPr>
            <p:ph type="sldNum" sz="quarter" idx="12"/>
          </p:nvPr>
        </p:nvSpPr>
        <p:spPr/>
        <p:txBody>
          <a:bodyPr/>
          <a:lstStyle>
            <a:lvl1pPr eaLnBrk="0" hangingPunct="0">
              <a:defRPr/>
            </a:lvl1pPr>
          </a:lstStyle>
          <a:p>
            <a:fld id="{36FF9CCD-B3FE-46A3-B28D-AE5CE4474893}" type="slidenum">
              <a:rPr lang="en-US" altLang="en-US"/>
              <a:pPr/>
              <a:t>‹#›</a:t>
            </a:fld>
            <a:endParaRPr lang="en-US" altLang="en-US"/>
          </a:p>
        </p:txBody>
      </p:sp>
    </p:spTree>
    <p:extLst>
      <p:ext uri="{BB962C8B-B14F-4D97-AF65-F5344CB8AC3E}">
        <p14:creationId xmlns:p14="http://schemas.microsoft.com/office/powerpoint/2010/main" val="6722490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9B3377-4E04-4B47-A4E0-12FD0BEAE1D6}"/>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1AFFC7F5-2C5D-43EB-BDAA-07EB86A5FDD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9ACBDE15-C463-40CC-B411-BC5AE7C5F6D5}"/>
              </a:ext>
            </a:extLst>
          </p:cNvPr>
          <p:cNvSpPr>
            <a:spLocks noGrp="1" noChangeArrowheads="1"/>
          </p:cNvSpPr>
          <p:nvPr>
            <p:ph type="sldNum" sz="quarter" idx="12"/>
          </p:nvPr>
        </p:nvSpPr>
        <p:spPr/>
        <p:txBody>
          <a:bodyPr/>
          <a:lstStyle>
            <a:lvl1pPr eaLnBrk="0" hangingPunct="0">
              <a:defRPr/>
            </a:lvl1pPr>
          </a:lstStyle>
          <a:p>
            <a:fld id="{F2B5CF00-CB40-40F4-8D60-F64A333779C1}" type="slidenum">
              <a:rPr lang="en-US" altLang="en-US"/>
              <a:pPr/>
              <a:t>‹#›</a:t>
            </a:fld>
            <a:endParaRPr lang="en-US" altLang="en-US"/>
          </a:p>
        </p:txBody>
      </p:sp>
    </p:spTree>
    <p:extLst>
      <p:ext uri="{BB962C8B-B14F-4D97-AF65-F5344CB8AC3E}">
        <p14:creationId xmlns:p14="http://schemas.microsoft.com/office/powerpoint/2010/main" val="316272752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9A3E6904-EB9E-47FC-8D17-D7963D20CAA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DCB03D25-E038-40DC-A90C-807FED0AF0E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AD2FA3FF-85AD-4EEC-9E3D-1C7501A7CAA7}"/>
              </a:ext>
            </a:extLst>
          </p:cNvPr>
          <p:cNvSpPr>
            <a:spLocks noGrp="1" noChangeArrowheads="1"/>
          </p:cNvSpPr>
          <p:nvPr>
            <p:ph type="sldNum" sz="quarter" idx="12"/>
          </p:nvPr>
        </p:nvSpPr>
        <p:spPr/>
        <p:txBody>
          <a:bodyPr/>
          <a:lstStyle>
            <a:lvl1pPr eaLnBrk="0" hangingPunct="0">
              <a:defRPr/>
            </a:lvl1pPr>
          </a:lstStyle>
          <a:p>
            <a:fld id="{C09CB177-B58F-4581-8981-079B5EB29DDA}" type="slidenum">
              <a:rPr lang="en-US" altLang="en-US"/>
              <a:pPr/>
              <a:t>‹#›</a:t>
            </a:fld>
            <a:endParaRPr lang="en-US" altLang="en-US"/>
          </a:p>
        </p:txBody>
      </p:sp>
    </p:spTree>
    <p:extLst>
      <p:ext uri="{BB962C8B-B14F-4D97-AF65-F5344CB8AC3E}">
        <p14:creationId xmlns:p14="http://schemas.microsoft.com/office/powerpoint/2010/main" val="182096512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952CE0D2-E1CB-41FA-8B4F-ED1AFE8970D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E8A5D206-8351-45E7-AC1E-98F88FCD39E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BF6E2DB5-2288-4654-BE10-5B0F25F97553}"/>
              </a:ext>
            </a:extLst>
          </p:cNvPr>
          <p:cNvSpPr>
            <a:spLocks noGrp="1" noChangeArrowheads="1"/>
          </p:cNvSpPr>
          <p:nvPr>
            <p:ph type="sldNum" sz="quarter" idx="12"/>
          </p:nvPr>
        </p:nvSpPr>
        <p:spPr/>
        <p:txBody>
          <a:bodyPr/>
          <a:lstStyle>
            <a:lvl1pPr eaLnBrk="0" hangingPunct="0">
              <a:defRPr/>
            </a:lvl1pPr>
          </a:lstStyle>
          <a:p>
            <a:fld id="{CE54A355-1A73-48CA-A4A7-6CC843EDEB34}" type="slidenum">
              <a:rPr lang="en-US" altLang="en-US"/>
              <a:pPr/>
              <a:t>‹#›</a:t>
            </a:fld>
            <a:endParaRPr lang="en-US" altLang="en-US"/>
          </a:p>
        </p:txBody>
      </p:sp>
    </p:spTree>
    <p:extLst>
      <p:ext uri="{BB962C8B-B14F-4D97-AF65-F5344CB8AC3E}">
        <p14:creationId xmlns:p14="http://schemas.microsoft.com/office/powerpoint/2010/main" val="282110910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9952A9-ED95-4036-99C8-3673CFF4709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2B01FE6D-6889-477F-A7A5-CE95B0932DA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70CD48B-C0A0-402E-9980-ACD0D102C994}"/>
              </a:ext>
            </a:extLst>
          </p:cNvPr>
          <p:cNvSpPr>
            <a:spLocks noGrp="1" noChangeArrowheads="1"/>
          </p:cNvSpPr>
          <p:nvPr>
            <p:ph type="sldNum" sz="quarter" idx="12"/>
          </p:nvPr>
        </p:nvSpPr>
        <p:spPr/>
        <p:txBody>
          <a:bodyPr/>
          <a:lstStyle>
            <a:lvl1pPr eaLnBrk="0" hangingPunct="0">
              <a:defRPr/>
            </a:lvl1pPr>
          </a:lstStyle>
          <a:p>
            <a:fld id="{1EC9F859-9F56-4A8C-BE68-1FF4684A354E}" type="slidenum">
              <a:rPr lang="en-US" altLang="en-US"/>
              <a:pPr/>
              <a:t>‹#›</a:t>
            </a:fld>
            <a:endParaRPr lang="en-US" altLang="en-US"/>
          </a:p>
        </p:txBody>
      </p:sp>
    </p:spTree>
    <p:extLst>
      <p:ext uri="{BB962C8B-B14F-4D97-AF65-F5344CB8AC3E}">
        <p14:creationId xmlns:p14="http://schemas.microsoft.com/office/powerpoint/2010/main" val="13852339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25D6AE-6EBD-4EF4-A790-BBC594DB14F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8E925A6D-BD3C-4755-BEF1-6F5DCB5378D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9BF83F74-DECA-41B5-8DA8-DE3D37AE1108}"/>
              </a:ext>
            </a:extLst>
          </p:cNvPr>
          <p:cNvSpPr>
            <a:spLocks noGrp="1" noChangeArrowheads="1"/>
          </p:cNvSpPr>
          <p:nvPr>
            <p:ph type="sldNum" sz="quarter" idx="12"/>
          </p:nvPr>
        </p:nvSpPr>
        <p:spPr/>
        <p:txBody>
          <a:bodyPr/>
          <a:lstStyle>
            <a:lvl1pPr eaLnBrk="0" hangingPunct="0">
              <a:defRPr/>
            </a:lvl1pPr>
          </a:lstStyle>
          <a:p>
            <a:fld id="{51DB36E5-9E2D-4ED5-AFE3-A4C88C46FB3D}" type="slidenum">
              <a:rPr lang="en-US" altLang="en-US"/>
              <a:pPr/>
              <a:t>‹#›</a:t>
            </a:fld>
            <a:endParaRPr lang="en-US" altLang="en-US"/>
          </a:p>
        </p:txBody>
      </p:sp>
    </p:spTree>
    <p:extLst>
      <p:ext uri="{BB962C8B-B14F-4D97-AF65-F5344CB8AC3E}">
        <p14:creationId xmlns:p14="http://schemas.microsoft.com/office/powerpoint/2010/main" val="38396612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5202B96-0B21-4B2D-9844-4AD2BC4AE1F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020C96-74D9-4DE2-8609-4C7F9EF21BA5}"/>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B71F71CE-434F-4C6A-978B-1F8580F1C00A}"/>
              </a:ext>
            </a:extLst>
          </p:cNvPr>
          <p:cNvSpPr>
            <a:spLocks noGrp="1" noChangeArrowheads="1"/>
          </p:cNvSpPr>
          <p:nvPr>
            <p:ph type="sldNum" sz="quarter" idx="12"/>
          </p:nvPr>
        </p:nvSpPr>
        <p:spPr/>
        <p:txBody>
          <a:bodyPr/>
          <a:lstStyle>
            <a:lvl1pPr>
              <a:defRPr/>
            </a:lvl1pPr>
          </a:lstStyle>
          <a:p>
            <a:pPr>
              <a:defRPr/>
            </a:pPr>
            <a:fld id="{7B10ECF4-A573-412A-9D8A-F3C4E14CA600}" type="slidenum">
              <a:rPr lang="en-US" altLang="en-US"/>
              <a:pPr>
                <a:defRPr/>
              </a:pPr>
              <a:t>‹#›</a:t>
            </a:fld>
            <a:endParaRPr lang="en-US" altLang="en-US"/>
          </a:p>
        </p:txBody>
      </p:sp>
    </p:spTree>
    <p:extLst>
      <p:ext uri="{BB962C8B-B14F-4D97-AF65-F5344CB8AC3E}">
        <p14:creationId xmlns:p14="http://schemas.microsoft.com/office/powerpoint/2010/main" val="21288132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8555ED-5845-41A2-97FD-30AF707A7C9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67334F-2FE2-4348-8CF4-6E9141944D64}"/>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33D19C9C-C6E7-48FF-8FF0-6ABDE7ECA2CA}"/>
              </a:ext>
            </a:extLst>
          </p:cNvPr>
          <p:cNvSpPr>
            <a:spLocks noGrp="1" noChangeArrowheads="1"/>
          </p:cNvSpPr>
          <p:nvPr>
            <p:ph type="sldNum" sz="quarter" idx="12"/>
          </p:nvPr>
        </p:nvSpPr>
        <p:spPr/>
        <p:txBody>
          <a:bodyPr/>
          <a:lstStyle>
            <a:lvl1pPr>
              <a:defRPr/>
            </a:lvl1pPr>
          </a:lstStyle>
          <a:p>
            <a:pPr>
              <a:defRPr/>
            </a:pPr>
            <a:fld id="{04EE11E4-5EF7-4A8E-AE05-9298F00C162D}" type="slidenum">
              <a:rPr lang="en-US" altLang="en-US"/>
              <a:pPr>
                <a:defRPr/>
              </a:pPr>
              <a:t>‹#›</a:t>
            </a:fld>
            <a:endParaRPr lang="en-US" altLang="en-US"/>
          </a:p>
        </p:txBody>
      </p:sp>
    </p:spTree>
    <p:extLst>
      <p:ext uri="{BB962C8B-B14F-4D97-AF65-F5344CB8AC3E}">
        <p14:creationId xmlns:p14="http://schemas.microsoft.com/office/powerpoint/2010/main" val="1094333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9EA4E6-177B-4782-B992-D657CF815C20}" type="slidenum">
              <a:rPr lang="en-US" altLang="en-US"/>
              <a:pPr>
                <a:defRPr/>
              </a:pPr>
              <a:t>‹#›</a:t>
            </a:fld>
            <a:endParaRPr lang="en-US" altLang="en-US"/>
          </a:p>
        </p:txBody>
      </p:sp>
    </p:spTree>
    <p:extLst>
      <p:ext uri="{BB962C8B-B14F-4D97-AF65-F5344CB8AC3E}">
        <p14:creationId xmlns:p14="http://schemas.microsoft.com/office/powerpoint/2010/main" val="1317660579"/>
      </p:ext>
    </p:extLst>
  </p:cSld>
  <p:clrMapOvr>
    <a:masterClrMapping/>
  </p:clrMapOvr>
  <p:transition>
    <p:cover dir="ld"/>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62F7137D-41B7-4041-BE83-C0F62C11729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578190-8866-4C35-A481-E0779C07C8FB}"/>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9B50D8CC-39D2-4E7E-AA87-6510C6035800}"/>
              </a:ext>
            </a:extLst>
          </p:cNvPr>
          <p:cNvSpPr>
            <a:spLocks noGrp="1" noChangeArrowheads="1"/>
          </p:cNvSpPr>
          <p:nvPr>
            <p:ph type="sldNum" sz="quarter" idx="12"/>
          </p:nvPr>
        </p:nvSpPr>
        <p:spPr/>
        <p:txBody>
          <a:bodyPr/>
          <a:lstStyle>
            <a:lvl1pPr>
              <a:defRPr/>
            </a:lvl1pPr>
          </a:lstStyle>
          <a:p>
            <a:pPr>
              <a:defRPr/>
            </a:pPr>
            <a:fld id="{FC95C600-1F39-4586-8AC2-17CB9CADE125}" type="slidenum">
              <a:rPr lang="en-US" altLang="en-US"/>
              <a:pPr>
                <a:defRPr/>
              </a:pPr>
              <a:t>‹#›</a:t>
            </a:fld>
            <a:endParaRPr lang="en-US" altLang="en-US"/>
          </a:p>
        </p:txBody>
      </p:sp>
    </p:spTree>
    <p:extLst>
      <p:ext uri="{BB962C8B-B14F-4D97-AF65-F5344CB8AC3E}">
        <p14:creationId xmlns:p14="http://schemas.microsoft.com/office/powerpoint/2010/main" val="18117015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4E73FDBD-7AA3-4210-85E6-44F2D3C508AF}"/>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49097132-E9BB-4107-BF8B-8A94B1464BF2}"/>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8">
            <a:extLst>
              <a:ext uri="{FF2B5EF4-FFF2-40B4-BE49-F238E27FC236}">
                <a16:creationId xmlns:a16="http://schemas.microsoft.com/office/drawing/2014/main" id="{9CE886D7-E3E5-4963-A3DF-1826E3CD7816}"/>
              </a:ext>
            </a:extLst>
          </p:cNvPr>
          <p:cNvSpPr>
            <a:spLocks noGrp="1" noChangeArrowheads="1"/>
          </p:cNvSpPr>
          <p:nvPr>
            <p:ph type="sldNum" sz="quarter" idx="12"/>
          </p:nvPr>
        </p:nvSpPr>
        <p:spPr/>
        <p:txBody>
          <a:bodyPr/>
          <a:lstStyle>
            <a:lvl1pPr>
              <a:defRPr/>
            </a:lvl1pPr>
          </a:lstStyle>
          <a:p>
            <a:pPr>
              <a:defRPr/>
            </a:pPr>
            <a:fld id="{4F64D4A3-7FE4-4CDD-BE96-B05AB8A30F55}" type="slidenum">
              <a:rPr lang="en-US" altLang="en-US"/>
              <a:pPr>
                <a:defRPr/>
              </a:pPr>
              <a:t>‹#›</a:t>
            </a:fld>
            <a:endParaRPr lang="en-US" altLang="en-US"/>
          </a:p>
        </p:txBody>
      </p:sp>
    </p:spTree>
    <p:extLst>
      <p:ext uri="{BB962C8B-B14F-4D97-AF65-F5344CB8AC3E}">
        <p14:creationId xmlns:p14="http://schemas.microsoft.com/office/powerpoint/2010/main" val="169362975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4A1995-BC7A-4CFB-87BC-895CB28E55B5}"/>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0F91A5-BF2E-475B-8605-FEE616E32E12}"/>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6">
            <a:extLst>
              <a:ext uri="{FF2B5EF4-FFF2-40B4-BE49-F238E27FC236}">
                <a16:creationId xmlns:a16="http://schemas.microsoft.com/office/drawing/2014/main" id="{68AE65C8-D6A9-4D67-A7CB-198713C8B82D}"/>
              </a:ext>
            </a:extLst>
          </p:cNvPr>
          <p:cNvSpPr>
            <a:spLocks noGrp="1" noChangeArrowheads="1"/>
          </p:cNvSpPr>
          <p:nvPr>
            <p:ph type="sldNum" sz="quarter" idx="12"/>
          </p:nvPr>
        </p:nvSpPr>
        <p:spPr/>
        <p:txBody>
          <a:bodyPr/>
          <a:lstStyle>
            <a:lvl1pPr>
              <a:defRPr/>
            </a:lvl1pPr>
          </a:lstStyle>
          <a:p>
            <a:pPr>
              <a:defRPr/>
            </a:pPr>
            <a:fld id="{84C4552A-6CF9-45BC-A239-A124575F02F9}" type="slidenum">
              <a:rPr lang="en-US" altLang="en-US"/>
              <a:pPr>
                <a:defRPr/>
              </a:pPr>
              <a:t>‹#›</a:t>
            </a:fld>
            <a:endParaRPr lang="en-US" altLang="en-US"/>
          </a:p>
        </p:txBody>
      </p:sp>
    </p:spTree>
    <p:extLst>
      <p:ext uri="{BB962C8B-B14F-4D97-AF65-F5344CB8AC3E}">
        <p14:creationId xmlns:p14="http://schemas.microsoft.com/office/powerpoint/2010/main" val="323409479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E0EE57-5932-4EB9-B4D0-5BB9A72DA253}"/>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85E56FB-D39D-4A48-8B52-872A5CDFB664}"/>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35C2E5A9-F12E-46E8-82F9-4713FB4D1D5A}"/>
              </a:ext>
            </a:extLst>
          </p:cNvPr>
          <p:cNvSpPr>
            <a:spLocks noGrp="1" noChangeArrowheads="1"/>
          </p:cNvSpPr>
          <p:nvPr>
            <p:ph type="sldNum" sz="quarter" idx="12"/>
          </p:nvPr>
        </p:nvSpPr>
        <p:spPr/>
        <p:txBody>
          <a:bodyPr/>
          <a:lstStyle>
            <a:lvl1pPr>
              <a:defRPr/>
            </a:lvl1pPr>
          </a:lstStyle>
          <a:p>
            <a:pPr>
              <a:defRPr/>
            </a:pPr>
            <a:fld id="{D6BB90A5-0B98-4F16-9C3C-73B09C7FD02D}" type="slidenum">
              <a:rPr lang="en-US" altLang="en-US"/>
              <a:pPr>
                <a:defRPr/>
              </a:pPr>
              <a:t>‹#›</a:t>
            </a:fld>
            <a:endParaRPr lang="en-US" altLang="en-US"/>
          </a:p>
        </p:txBody>
      </p:sp>
    </p:spTree>
    <p:extLst>
      <p:ext uri="{BB962C8B-B14F-4D97-AF65-F5344CB8AC3E}">
        <p14:creationId xmlns:p14="http://schemas.microsoft.com/office/powerpoint/2010/main" val="35268773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A9A2CB-C4DE-4465-AC2C-6D19E26EFC61}"/>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8082E5-D8EF-457B-9A2C-B9DC4C89B909}"/>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635B4869-EDDF-413A-87B3-E3070451CD53}"/>
              </a:ext>
            </a:extLst>
          </p:cNvPr>
          <p:cNvSpPr>
            <a:spLocks noGrp="1" noChangeArrowheads="1"/>
          </p:cNvSpPr>
          <p:nvPr>
            <p:ph type="sldNum" sz="quarter" idx="12"/>
          </p:nvPr>
        </p:nvSpPr>
        <p:spPr/>
        <p:txBody>
          <a:bodyPr/>
          <a:lstStyle>
            <a:lvl1pPr>
              <a:defRPr/>
            </a:lvl1pPr>
          </a:lstStyle>
          <a:p>
            <a:pPr>
              <a:defRPr/>
            </a:pPr>
            <a:fld id="{2B069EEF-657C-472B-A1D7-D552294642DF}" type="slidenum">
              <a:rPr lang="en-US" altLang="en-US"/>
              <a:pPr>
                <a:defRPr/>
              </a:pPr>
              <a:t>‹#›</a:t>
            </a:fld>
            <a:endParaRPr lang="en-US" altLang="en-US"/>
          </a:p>
        </p:txBody>
      </p:sp>
    </p:spTree>
    <p:extLst>
      <p:ext uri="{BB962C8B-B14F-4D97-AF65-F5344CB8AC3E}">
        <p14:creationId xmlns:p14="http://schemas.microsoft.com/office/powerpoint/2010/main" val="153453677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6">
            <a:extLst>
              <a:ext uri="{FF2B5EF4-FFF2-40B4-BE49-F238E27FC236}">
                <a16:creationId xmlns:a16="http://schemas.microsoft.com/office/drawing/2014/main" id="{9FE5494A-D019-41CD-A426-3C9CA6404400}"/>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F28D8C8E-1AE8-4847-B0C1-0764AA571F98}"/>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8">
            <a:extLst>
              <a:ext uri="{FF2B5EF4-FFF2-40B4-BE49-F238E27FC236}">
                <a16:creationId xmlns:a16="http://schemas.microsoft.com/office/drawing/2014/main" id="{C345F751-4845-4529-8390-16544F996603}"/>
              </a:ext>
            </a:extLst>
          </p:cNvPr>
          <p:cNvSpPr>
            <a:spLocks noGrp="1" noChangeArrowheads="1"/>
          </p:cNvSpPr>
          <p:nvPr>
            <p:ph type="sldNum" sz="quarter" idx="12"/>
          </p:nvPr>
        </p:nvSpPr>
        <p:spPr/>
        <p:txBody>
          <a:bodyPr/>
          <a:lstStyle>
            <a:lvl1pPr>
              <a:defRPr/>
            </a:lvl1pPr>
          </a:lstStyle>
          <a:p>
            <a:pPr>
              <a:defRPr/>
            </a:pPr>
            <a:fld id="{48F65E47-B49E-4800-B929-C842B2B523AC}" type="slidenum">
              <a:rPr lang="en-US" altLang="en-US"/>
              <a:pPr>
                <a:defRPr/>
              </a:pPr>
              <a:t>‹#›</a:t>
            </a:fld>
            <a:endParaRPr lang="en-US" altLang="en-US"/>
          </a:p>
        </p:txBody>
      </p:sp>
    </p:spTree>
    <p:extLst>
      <p:ext uri="{BB962C8B-B14F-4D97-AF65-F5344CB8AC3E}">
        <p14:creationId xmlns:p14="http://schemas.microsoft.com/office/powerpoint/2010/main" val="373297347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6">
            <a:extLst>
              <a:ext uri="{FF2B5EF4-FFF2-40B4-BE49-F238E27FC236}">
                <a16:creationId xmlns:a16="http://schemas.microsoft.com/office/drawing/2014/main" id="{4BC2EBD3-4CE3-424A-8640-3699CCB99659}"/>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69B3CF3F-347C-4D89-9781-B5F22951823E}"/>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8">
            <a:extLst>
              <a:ext uri="{FF2B5EF4-FFF2-40B4-BE49-F238E27FC236}">
                <a16:creationId xmlns:a16="http://schemas.microsoft.com/office/drawing/2014/main" id="{6FAC2CAB-DF56-4E30-A0EB-67B2A5B60E3F}"/>
              </a:ext>
            </a:extLst>
          </p:cNvPr>
          <p:cNvSpPr>
            <a:spLocks noGrp="1" noChangeArrowheads="1"/>
          </p:cNvSpPr>
          <p:nvPr>
            <p:ph type="sldNum" sz="quarter" idx="12"/>
          </p:nvPr>
        </p:nvSpPr>
        <p:spPr/>
        <p:txBody>
          <a:bodyPr/>
          <a:lstStyle>
            <a:lvl1pPr>
              <a:defRPr/>
            </a:lvl1pPr>
          </a:lstStyle>
          <a:p>
            <a:pPr>
              <a:defRPr/>
            </a:pPr>
            <a:fld id="{12152582-43BE-4255-891F-EA6E19611FCF}" type="slidenum">
              <a:rPr lang="en-US" altLang="en-US"/>
              <a:pPr>
                <a:defRPr/>
              </a:pPr>
              <a:t>‹#›</a:t>
            </a:fld>
            <a:endParaRPr lang="en-US" altLang="en-US"/>
          </a:p>
        </p:txBody>
      </p:sp>
    </p:spTree>
    <p:extLst>
      <p:ext uri="{BB962C8B-B14F-4D97-AF65-F5344CB8AC3E}">
        <p14:creationId xmlns:p14="http://schemas.microsoft.com/office/powerpoint/2010/main" val="76075741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6F82BB-1ED1-4895-B818-F8128034ADF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9C4F12-C285-4FD8-B4AC-241C1F45EF7A}"/>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DCDB6AB4-C070-4EDC-9C66-DDE8E1BB59FE}"/>
              </a:ext>
            </a:extLst>
          </p:cNvPr>
          <p:cNvSpPr>
            <a:spLocks noGrp="1" noChangeArrowheads="1"/>
          </p:cNvSpPr>
          <p:nvPr>
            <p:ph type="sldNum" sz="quarter" idx="12"/>
          </p:nvPr>
        </p:nvSpPr>
        <p:spPr/>
        <p:txBody>
          <a:bodyPr/>
          <a:lstStyle>
            <a:lvl1pPr>
              <a:defRPr/>
            </a:lvl1pPr>
          </a:lstStyle>
          <a:p>
            <a:pPr>
              <a:defRPr/>
            </a:pPr>
            <a:fld id="{1B4613B2-DF38-4ADC-B744-4348670C2324}" type="slidenum">
              <a:rPr lang="en-US" altLang="en-US"/>
              <a:pPr>
                <a:defRPr/>
              </a:pPr>
              <a:t>‹#›</a:t>
            </a:fld>
            <a:endParaRPr lang="en-US" altLang="en-US"/>
          </a:p>
        </p:txBody>
      </p:sp>
    </p:spTree>
    <p:extLst>
      <p:ext uri="{BB962C8B-B14F-4D97-AF65-F5344CB8AC3E}">
        <p14:creationId xmlns:p14="http://schemas.microsoft.com/office/powerpoint/2010/main" val="22134504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08DCB3-1CC5-4742-9AD2-BBAB953E11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43B521-267C-485D-B164-E01E8FFFCDFC}"/>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725E50FF-2675-4614-BC9E-DAD34FC3B0AC}"/>
              </a:ext>
            </a:extLst>
          </p:cNvPr>
          <p:cNvSpPr>
            <a:spLocks noGrp="1" noChangeArrowheads="1"/>
          </p:cNvSpPr>
          <p:nvPr>
            <p:ph type="sldNum" sz="quarter" idx="12"/>
          </p:nvPr>
        </p:nvSpPr>
        <p:spPr/>
        <p:txBody>
          <a:bodyPr/>
          <a:lstStyle>
            <a:lvl1pPr>
              <a:defRPr/>
            </a:lvl1pPr>
          </a:lstStyle>
          <a:p>
            <a:pPr>
              <a:defRPr/>
            </a:pPr>
            <a:fld id="{2BD832DA-C0E9-4042-8401-EB4D6EA82126}" type="slidenum">
              <a:rPr lang="en-US" altLang="en-US"/>
              <a:pPr>
                <a:defRPr/>
              </a:pPr>
              <a:t>‹#›</a:t>
            </a:fld>
            <a:endParaRPr lang="en-US" altLang="en-US"/>
          </a:p>
        </p:txBody>
      </p:sp>
    </p:spTree>
    <p:extLst>
      <p:ext uri="{BB962C8B-B14F-4D97-AF65-F5344CB8AC3E}">
        <p14:creationId xmlns:p14="http://schemas.microsoft.com/office/powerpoint/2010/main" val="393656224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A84537B3-DAE6-4877-8C8C-C2FC4C6DF1E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D99A35-A478-44C1-A89F-4903F445CA02}"/>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BD058ABF-8CC8-4C24-979A-D2BA7C9DF85A}"/>
              </a:ext>
            </a:extLst>
          </p:cNvPr>
          <p:cNvSpPr>
            <a:spLocks noGrp="1" noChangeArrowheads="1"/>
          </p:cNvSpPr>
          <p:nvPr>
            <p:ph type="sldNum" sz="quarter" idx="12"/>
          </p:nvPr>
        </p:nvSpPr>
        <p:spPr/>
        <p:txBody>
          <a:bodyPr/>
          <a:lstStyle>
            <a:lvl1pPr>
              <a:defRPr/>
            </a:lvl1pPr>
          </a:lstStyle>
          <a:p>
            <a:pPr>
              <a:defRPr/>
            </a:pPr>
            <a:fld id="{A6B4F3A5-42C6-4E49-814A-3F6DDD2E731F}" type="slidenum">
              <a:rPr lang="en-US" altLang="en-US"/>
              <a:pPr>
                <a:defRPr/>
              </a:pPr>
              <a:t>‹#›</a:t>
            </a:fld>
            <a:endParaRPr lang="en-US" altLang="en-US"/>
          </a:p>
        </p:txBody>
      </p:sp>
    </p:spTree>
    <p:extLst>
      <p:ext uri="{BB962C8B-B14F-4D97-AF65-F5344CB8AC3E}">
        <p14:creationId xmlns:p14="http://schemas.microsoft.com/office/powerpoint/2010/main" val="418530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9FB7EE-CE7A-4126-BE83-6E442BBF5B89}" type="slidenum">
              <a:rPr lang="en-US" altLang="en-US"/>
              <a:pPr>
                <a:defRPr/>
              </a:pPr>
              <a:t>‹#›</a:t>
            </a:fld>
            <a:endParaRPr lang="en-US" altLang="en-US"/>
          </a:p>
        </p:txBody>
      </p:sp>
    </p:spTree>
    <p:extLst>
      <p:ext uri="{BB962C8B-B14F-4D97-AF65-F5344CB8AC3E}">
        <p14:creationId xmlns:p14="http://schemas.microsoft.com/office/powerpoint/2010/main" val="2231231283"/>
      </p:ext>
    </p:extLst>
  </p:cSld>
  <p:clrMapOvr>
    <a:masterClrMapping/>
  </p:clrMapOvr>
  <p:transition>
    <p:cover dir="l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47F517-132C-4366-93EE-4D13A3884DFC}" type="slidenum">
              <a:rPr lang="en-US" altLang="en-US"/>
              <a:pPr>
                <a:defRPr/>
              </a:pPr>
              <a:t>‹#›</a:t>
            </a:fld>
            <a:endParaRPr lang="en-US" altLang="en-US"/>
          </a:p>
        </p:txBody>
      </p:sp>
    </p:spTree>
    <p:extLst>
      <p:ext uri="{BB962C8B-B14F-4D97-AF65-F5344CB8AC3E}">
        <p14:creationId xmlns:p14="http://schemas.microsoft.com/office/powerpoint/2010/main" val="3581987793"/>
      </p:ext>
    </p:extLst>
  </p:cSld>
  <p:clrMapOvr>
    <a:masterClrMapping/>
  </p:clrMapOvr>
  <p:transition>
    <p:cover dir="ld"/>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DE73A2C-160B-470D-9F22-7F64837537C7}"/>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6F08FC8-021F-4351-B5D8-89E96E5BB850}"/>
              </a:ext>
            </a:extLst>
          </p:cNvPr>
          <p:cNvSpPr>
            <a:spLocks noGrp="1" noChangeArrowheads="1"/>
          </p:cNvSpPr>
          <p:nvPr>
            <p:ph type="ftr" sz="quarter" idx="11"/>
          </p:nvPr>
        </p:nvSpPr>
        <p:spPr/>
        <p:txBody>
          <a:bodyPr/>
          <a:lstStyle>
            <a:lvl1pPr algn="l">
              <a:defRPr/>
            </a:lvl1pPr>
          </a:lstStyle>
          <a:p>
            <a:pPr>
              <a:defRPr/>
            </a:pPr>
            <a:endParaRPr lang="en-US"/>
          </a:p>
        </p:txBody>
      </p:sp>
      <p:sp>
        <p:nvSpPr>
          <p:cNvPr id="8" name="Rectangle 6">
            <a:extLst>
              <a:ext uri="{FF2B5EF4-FFF2-40B4-BE49-F238E27FC236}">
                <a16:creationId xmlns:a16="http://schemas.microsoft.com/office/drawing/2014/main" id="{1BFDABF4-0E77-4661-80F5-DB9B81FB0CB7}"/>
              </a:ext>
            </a:extLst>
          </p:cNvPr>
          <p:cNvSpPr>
            <a:spLocks noGrp="1" noChangeArrowheads="1"/>
          </p:cNvSpPr>
          <p:nvPr>
            <p:ph type="sldNum" sz="quarter" idx="12"/>
          </p:nvPr>
        </p:nvSpPr>
        <p:spPr/>
        <p:txBody>
          <a:bodyPr/>
          <a:lstStyle>
            <a:lvl1pPr>
              <a:defRPr/>
            </a:lvl1pPr>
          </a:lstStyle>
          <a:p>
            <a:pPr>
              <a:defRPr/>
            </a:pPr>
            <a:fld id="{3663C899-06C9-4AE6-97A8-A16D12023760}" type="slidenum">
              <a:rPr lang="en-US" altLang="en-US"/>
              <a:pPr>
                <a:defRPr/>
              </a:pPr>
              <a:t>‹#›</a:t>
            </a:fld>
            <a:endParaRPr lang="en-US" altLang="en-US"/>
          </a:p>
        </p:txBody>
      </p:sp>
    </p:spTree>
    <p:extLst>
      <p:ext uri="{BB962C8B-B14F-4D97-AF65-F5344CB8AC3E}">
        <p14:creationId xmlns:p14="http://schemas.microsoft.com/office/powerpoint/2010/main" val="39968177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48"/>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C7576F55-40C4-4B3B-9F17-53A8965562F0}"/>
              </a:ext>
            </a:extLst>
          </p:cNvPr>
          <p:cNvSpPr>
            <a:spLocks noGrp="1" noChangeArrowheads="1"/>
          </p:cNvSpPr>
          <p:nvPr>
            <p:ph type="dt" idx="10"/>
          </p:nvPr>
        </p:nvSpPr>
        <p:spPr/>
        <p:txBody>
          <a:bodyPr/>
          <a:lstStyle>
            <a:lvl1pPr defTabSz="685587" eaLnBrk="0">
              <a:lnSpc>
                <a:spcPct val="100000"/>
              </a:lnSpc>
              <a:buClrTx/>
              <a:buSzTx/>
              <a:buFontTx/>
              <a:buNone/>
              <a:defRPr>
                <a:solidFill>
                  <a:schemeClr val="tx1"/>
                </a:solidFill>
              </a:defRPr>
            </a:lvl1pPr>
          </a:lstStyle>
          <a:p>
            <a:pPr>
              <a:defRPr/>
            </a:pPr>
            <a:endParaRPr lang="en-US"/>
          </a:p>
        </p:txBody>
      </p:sp>
      <p:sp>
        <p:nvSpPr>
          <p:cNvPr id="6" name="Rectangle 4">
            <a:extLst>
              <a:ext uri="{FF2B5EF4-FFF2-40B4-BE49-F238E27FC236}">
                <a16:creationId xmlns:a16="http://schemas.microsoft.com/office/drawing/2014/main" id="{10CC739F-4E16-48C3-904E-0B93BD337776}"/>
              </a:ext>
            </a:extLst>
          </p:cNvPr>
          <p:cNvSpPr>
            <a:spLocks noGrp="1" noChangeArrowheads="1"/>
          </p:cNvSpPr>
          <p:nvPr>
            <p:ph type="ftr" idx="11"/>
          </p:nvPr>
        </p:nvSpPr>
        <p:spPr/>
        <p:txBody>
          <a:bodyPr/>
          <a:lstStyle>
            <a:lvl1pPr algn="l" defTabSz="685587" eaLnBrk="0">
              <a:lnSpc>
                <a:spcPct val="100000"/>
              </a:lnSpc>
              <a:buClrTx/>
              <a:buSzTx/>
              <a:buFontTx/>
              <a:buNone/>
              <a:defRPr>
                <a:solidFill>
                  <a:schemeClr val="tx1"/>
                </a:solidFill>
              </a:defRPr>
            </a:lvl1pPr>
          </a:lstStyle>
          <a:p>
            <a:pPr>
              <a:defRPr/>
            </a:pPr>
            <a:endParaRPr lang="en-US"/>
          </a:p>
        </p:txBody>
      </p:sp>
      <p:sp>
        <p:nvSpPr>
          <p:cNvPr id="7" name="Rectangle 5">
            <a:extLst>
              <a:ext uri="{FF2B5EF4-FFF2-40B4-BE49-F238E27FC236}">
                <a16:creationId xmlns:a16="http://schemas.microsoft.com/office/drawing/2014/main" id="{D8F644E5-D7FC-4AF5-BAEE-F5D8F8753E84}"/>
              </a:ext>
            </a:extLst>
          </p:cNvPr>
          <p:cNvSpPr>
            <a:spLocks noGrp="1" noChangeArrowheads="1"/>
          </p:cNvSpPr>
          <p:nvPr>
            <p:ph type="sldNum" idx="12"/>
          </p:nvPr>
        </p:nvSpPr>
        <p:spPr/>
        <p:txBody>
          <a:bodyPr/>
          <a:lstStyle>
            <a:lvl1pPr defTabSz="684213">
              <a:defRPr>
                <a:solidFill>
                  <a:schemeClr val="tx1"/>
                </a:solidFill>
              </a:defRPr>
            </a:lvl1pPr>
          </a:lstStyle>
          <a:p>
            <a:pPr>
              <a:defRPr/>
            </a:pPr>
            <a:fld id="{BB751E28-2C76-4786-B30F-ED5947F4ADFB}" type="slidenum">
              <a:rPr lang="en-GB" altLang="en-US"/>
              <a:pPr>
                <a:defRPr/>
              </a:pPr>
              <a:t>‹#›</a:t>
            </a:fld>
            <a:endParaRPr lang="en-GB" altLang="en-US"/>
          </a:p>
        </p:txBody>
      </p:sp>
    </p:spTree>
    <p:extLst>
      <p:ext uri="{BB962C8B-B14F-4D97-AF65-F5344CB8AC3E}">
        <p14:creationId xmlns:p14="http://schemas.microsoft.com/office/powerpoint/2010/main" val="190783594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2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CF9952F-D0EB-45B9-A73E-31F3EA3365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EC17CA-0C0E-414F-9487-4AB8E0D582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EC10C9-E957-41D8-92B6-8ACCBC86141D}"/>
              </a:ext>
            </a:extLst>
          </p:cNvPr>
          <p:cNvSpPr>
            <a:spLocks noGrp="1" noChangeArrowheads="1"/>
          </p:cNvSpPr>
          <p:nvPr>
            <p:ph type="sldNum" sz="quarter" idx="12"/>
          </p:nvPr>
        </p:nvSpPr>
        <p:spPr>
          <a:ln/>
        </p:spPr>
        <p:txBody>
          <a:bodyPr/>
          <a:lstStyle>
            <a:lvl1pPr>
              <a:defRPr/>
            </a:lvl1pPr>
          </a:lstStyle>
          <a:p>
            <a:pPr>
              <a:defRPr/>
            </a:pPr>
            <a:fld id="{B0AAC349-240C-4EDC-B8BE-C4479DEDA9E6}" type="slidenum">
              <a:rPr lang="en-US" altLang="en-US"/>
              <a:pPr>
                <a:defRPr/>
              </a:pPr>
              <a:t>‹#›</a:t>
            </a:fld>
            <a:endParaRPr lang="en-US" altLang="en-US"/>
          </a:p>
        </p:txBody>
      </p:sp>
    </p:spTree>
    <p:extLst>
      <p:ext uri="{BB962C8B-B14F-4D97-AF65-F5344CB8AC3E}">
        <p14:creationId xmlns:p14="http://schemas.microsoft.com/office/powerpoint/2010/main" val="1844879813"/>
      </p:ext>
    </p:extLst>
  </p:cSld>
  <p:clrMapOvr>
    <a:masterClrMapping/>
  </p:clrMapOvr>
  <p:transition>
    <p:cover dir="ld"/>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3D7204-8D52-4169-82CB-73D60ED104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3D50A4-6CEC-4F2D-8F62-03FEF175A0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A188E9-C132-49C0-97EF-D1CA223B50D5}"/>
              </a:ext>
            </a:extLst>
          </p:cNvPr>
          <p:cNvSpPr>
            <a:spLocks noGrp="1" noChangeArrowheads="1"/>
          </p:cNvSpPr>
          <p:nvPr>
            <p:ph type="sldNum" sz="quarter" idx="12"/>
          </p:nvPr>
        </p:nvSpPr>
        <p:spPr>
          <a:ln/>
        </p:spPr>
        <p:txBody>
          <a:bodyPr/>
          <a:lstStyle>
            <a:lvl1pPr>
              <a:defRPr/>
            </a:lvl1pPr>
          </a:lstStyle>
          <a:p>
            <a:pPr>
              <a:defRPr/>
            </a:pPr>
            <a:fld id="{03362EA1-FC87-48E6-B2B7-05B3B6D2098E}" type="slidenum">
              <a:rPr lang="en-US" altLang="en-US"/>
              <a:pPr>
                <a:defRPr/>
              </a:pPr>
              <a:t>‹#›</a:t>
            </a:fld>
            <a:endParaRPr lang="en-US" altLang="en-US"/>
          </a:p>
        </p:txBody>
      </p:sp>
    </p:spTree>
    <p:extLst>
      <p:ext uri="{BB962C8B-B14F-4D97-AF65-F5344CB8AC3E}">
        <p14:creationId xmlns:p14="http://schemas.microsoft.com/office/powerpoint/2010/main" val="1157169658"/>
      </p:ext>
    </p:extLst>
  </p:cSld>
  <p:clrMapOvr>
    <a:masterClrMapping/>
  </p:clrMapOvr>
  <p:transition>
    <p:cover dir="ld"/>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71AE6747-958B-4F4A-B135-650BCB8CE9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0EDF1-65F8-44CB-8072-61346E6773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F68146-44CA-49BE-924C-A2A7C8509B99}"/>
              </a:ext>
            </a:extLst>
          </p:cNvPr>
          <p:cNvSpPr>
            <a:spLocks noGrp="1" noChangeArrowheads="1"/>
          </p:cNvSpPr>
          <p:nvPr>
            <p:ph type="sldNum" sz="quarter" idx="12"/>
          </p:nvPr>
        </p:nvSpPr>
        <p:spPr>
          <a:ln/>
        </p:spPr>
        <p:txBody>
          <a:bodyPr/>
          <a:lstStyle>
            <a:lvl1pPr>
              <a:defRPr/>
            </a:lvl1pPr>
          </a:lstStyle>
          <a:p>
            <a:pPr>
              <a:defRPr/>
            </a:pPr>
            <a:fld id="{FF469116-A235-49BC-9CA7-08AC3D8920CE}" type="slidenum">
              <a:rPr lang="en-US" altLang="en-US"/>
              <a:pPr>
                <a:defRPr/>
              </a:pPr>
              <a:t>‹#›</a:t>
            </a:fld>
            <a:endParaRPr lang="en-US" altLang="en-US"/>
          </a:p>
        </p:txBody>
      </p:sp>
    </p:spTree>
    <p:extLst>
      <p:ext uri="{BB962C8B-B14F-4D97-AF65-F5344CB8AC3E}">
        <p14:creationId xmlns:p14="http://schemas.microsoft.com/office/powerpoint/2010/main" val="220126537"/>
      </p:ext>
    </p:extLst>
  </p:cSld>
  <p:clrMapOvr>
    <a:masterClrMapping/>
  </p:clrMapOvr>
  <p:transition>
    <p:cover dir="ld"/>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39F0E02-1035-4D79-AB0E-C8DE9CA26F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70B2FC-1C96-464C-BBAA-BAFE5CF2B2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250330E-C5A7-4578-A3B8-BF8DD1B781F3}"/>
              </a:ext>
            </a:extLst>
          </p:cNvPr>
          <p:cNvSpPr>
            <a:spLocks noGrp="1" noChangeArrowheads="1"/>
          </p:cNvSpPr>
          <p:nvPr>
            <p:ph type="sldNum" sz="quarter" idx="12"/>
          </p:nvPr>
        </p:nvSpPr>
        <p:spPr>
          <a:ln/>
        </p:spPr>
        <p:txBody>
          <a:bodyPr/>
          <a:lstStyle>
            <a:lvl1pPr>
              <a:defRPr/>
            </a:lvl1pPr>
          </a:lstStyle>
          <a:p>
            <a:pPr>
              <a:defRPr/>
            </a:pPr>
            <a:fld id="{CB3630D4-9226-46DC-8249-24F40B1B4668}" type="slidenum">
              <a:rPr lang="en-US" altLang="en-US"/>
              <a:pPr>
                <a:defRPr/>
              </a:pPr>
              <a:t>‹#›</a:t>
            </a:fld>
            <a:endParaRPr lang="en-US" altLang="en-US"/>
          </a:p>
        </p:txBody>
      </p:sp>
    </p:spTree>
    <p:extLst>
      <p:ext uri="{BB962C8B-B14F-4D97-AF65-F5344CB8AC3E}">
        <p14:creationId xmlns:p14="http://schemas.microsoft.com/office/powerpoint/2010/main" val="198004016"/>
      </p:ext>
    </p:extLst>
  </p:cSld>
  <p:clrMapOvr>
    <a:masterClrMapping/>
  </p:clrMapOvr>
  <p:transition>
    <p:cover dir="ld"/>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7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C295298-FEB3-4B20-B9AA-E6328A9848C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3427F3B-D4EF-4BAB-93A0-0EEFD745F0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8641889-D04F-4C91-B536-46D794C4E1BD}"/>
              </a:ext>
            </a:extLst>
          </p:cNvPr>
          <p:cNvSpPr>
            <a:spLocks noGrp="1" noChangeArrowheads="1"/>
          </p:cNvSpPr>
          <p:nvPr>
            <p:ph type="sldNum" sz="quarter" idx="12"/>
          </p:nvPr>
        </p:nvSpPr>
        <p:spPr>
          <a:ln/>
        </p:spPr>
        <p:txBody>
          <a:bodyPr/>
          <a:lstStyle>
            <a:lvl1pPr>
              <a:defRPr/>
            </a:lvl1pPr>
          </a:lstStyle>
          <a:p>
            <a:pPr>
              <a:defRPr/>
            </a:pPr>
            <a:fld id="{06736BC1-E32A-4056-87ED-9072172EAE59}" type="slidenum">
              <a:rPr lang="en-US" altLang="en-US"/>
              <a:pPr>
                <a:defRPr/>
              </a:pPr>
              <a:t>‹#›</a:t>
            </a:fld>
            <a:endParaRPr lang="en-US" altLang="en-US"/>
          </a:p>
        </p:txBody>
      </p:sp>
    </p:spTree>
    <p:extLst>
      <p:ext uri="{BB962C8B-B14F-4D97-AF65-F5344CB8AC3E}">
        <p14:creationId xmlns:p14="http://schemas.microsoft.com/office/powerpoint/2010/main" val="2984166270"/>
      </p:ext>
    </p:extLst>
  </p:cSld>
  <p:clrMapOvr>
    <a:masterClrMapping/>
  </p:clrMapOvr>
  <p:transition>
    <p:cover dir="ld"/>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39ED87B-9F5D-4BEA-9B0D-95C947B5BB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9132DD2-8103-4C09-AC27-9D930DED89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41CBE3-4BDA-4947-8975-58EF89F3E6EA}"/>
              </a:ext>
            </a:extLst>
          </p:cNvPr>
          <p:cNvSpPr>
            <a:spLocks noGrp="1" noChangeArrowheads="1"/>
          </p:cNvSpPr>
          <p:nvPr>
            <p:ph type="sldNum" sz="quarter" idx="12"/>
          </p:nvPr>
        </p:nvSpPr>
        <p:spPr>
          <a:ln/>
        </p:spPr>
        <p:txBody>
          <a:bodyPr/>
          <a:lstStyle>
            <a:lvl1pPr>
              <a:defRPr/>
            </a:lvl1pPr>
          </a:lstStyle>
          <a:p>
            <a:pPr>
              <a:defRPr/>
            </a:pPr>
            <a:fld id="{2E30C812-6C63-447C-859A-557E7C7E7188}" type="slidenum">
              <a:rPr lang="en-US" altLang="en-US"/>
              <a:pPr>
                <a:defRPr/>
              </a:pPr>
              <a:t>‹#›</a:t>
            </a:fld>
            <a:endParaRPr lang="en-US" altLang="en-US"/>
          </a:p>
        </p:txBody>
      </p:sp>
    </p:spTree>
    <p:extLst>
      <p:ext uri="{BB962C8B-B14F-4D97-AF65-F5344CB8AC3E}">
        <p14:creationId xmlns:p14="http://schemas.microsoft.com/office/powerpoint/2010/main" val="2901797491"/>
      </p:ext>
    </p:extLst>
  </p:cSld>
  <p:clrMapOvr>
    <a:masterClrMapping/>
  </p:clrMapOvr>
  <p:transition>
    <p:cover dir="ld"/>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6AB9F71-F05E-4A2D-9FDF-1A8865E38A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0E670A8-2164-40BA-A8A6-A950A6927B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DCB0AF2-08DD-43DA-A18D-8C249F252907}"/>
              </a:ext>
            </a:extLst>
          </p:cNvPr>
          <p:cNvSpPr>
            <a:spLocks noGrp="1" noChangeArrowheads="1"/>
          </p:cNvSpPr>
          <p:nvPr>
            <p:ph type="sldNum" sz="quarter" idx="12"/>
          </p:nvPr>
        </p:nvSpPr>
        <p:spPr>
          <a:ln/>
        </p:spPr>
        <p:txBody>
          <a:bodyPr/>
          <a:lstStyle>
            <a:lvl1pPr>
              <a:defRPr/>
            </a:lvl1pPr>
          </a:lstStyle>
          <a:p>
            <a:pPr>
              <a:defRPr/>
            </a:pPr>
            <a:fld id="{878B1C21-F5A1-4A20-B276-C0CB26C52BD8}" type="slidenum">
              <a:rPr lang="en-US" altLang="en-US"/>
              <a:pPr>
                <a:defRPr/>
              </a:pPr>
              <a:t>‹#›</a:t>
            </a:fld>
            <a:endParaRPr lang="en-US" altLang="en-US"/>
          </a:p>
        </p:txBody>
      </p:sp>
    </p:spTree>
    <p:extLst>
      <p:ext uri="{BB962C8B-B14F-4D97-AF65-F5344CB8AC3E}">
        <p14:creationId xmlns:p14="http://schemas.microsoft.com/office/powerpoint/2010/main" val="1377318816"/>
      </p:ext>
    </p:extLst>
  </p:cSld>
  <p:clrMapOvr>
    <a:masterClrMapping/>
  </p:clrMapOvr>
  <p:transition>
    <p:cover dir="ld"/>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34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70F53A9-4D6F-4BAC-A754-7E9D3FDE49F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988E55-34EB-4F1A-9C96-B643AFDE0F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E401BC-9008-4AC1-8100-578D48A93449}"/>
              </a:ext>
            </a:extLst>
          </p:cNvPr>
          <p:cNvSpPr>
            <a:spLocks noGrp="1" noChangeArrowheads="1"/>
          </p:cNvSpPr>
          <p:nvPr>
            <p:ph type="sldNum" sz="quarter" idx="12"/>
          </p:nvPr>
        </p:nvSpPr>
        <p:spPr>
          <a:ln/>
        </p:spPr>
        <p:txBody>
          <a:bodyPr/>
          <a:lstStyle>
            <a:lvl1pPr>
              <a:defRPr/>
            </a:lvl1pPr>
          </a:lstStyle>
          <a:p>
            <a:pPr>
              <a:defRPr/>
            </a:pPr>
            <a:fld id="{7C1904FF-07DF-4EF4-B11E-0D6E983F33A5}" type="slidenum">
              <a:rPr lang="en-US" altLang="en-US"/>
              <a:pPr>
                <a:defRPr/>
              </a:pPr>
              <a:t>‹#›</a:t>
            </a:fld>
            <a:endParaRPr lang="en-US" altLang="en-US"/>
          </a:p>
        </p:txBody>
      </p:sp>
    </p:spTree>
    <p:extLst>
      <p:ext uri="{BB962C8B-B14F-4D97-AF65-F5344CB8AC3E}">
        <p14:creationId xmlns:p14="http://schemas.microsoft.com/office/powerpoint/2010/main" val="2340110730"/>
      </p:ext>
    </p:extLst>
  </p:cSld>
  <p:clrMapOvr>
    <a:masterClrMapping/>
  </p:clrMapOvr>
  <p:transition>
    <p:cover dir="l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055B5A-8B8F-4571-B0D8-3DDF395D78DF}" type="slidenum">
              <a:rPr lang="en-US" altLang="en-US"/>
              <a:pPr>
                <a:defRPr/>
              </a:pPr>
              <a:t>‹#›</a:t>
            </a:fld>
            <a:endParaRPr lang="en-US" altLang="en-US"/>
          </a:p>
        </p:txBody>
      </p:sp>
    </p:spTree>
    <p:extLst>
      <p:ext uri="{BB962C8B-B14F-4D97-AF65-F5344CB8AC3E}">
        <p14:creationId xmlns:p14="http://schemas.microsoft.com/office/powerpoint/2010/main" val="3033779040"/>
      </p:ext>
    </p:extLst>
  </p:cSld>
  <p:clrMapOvr>
    <a:masterClrMapping/>
  </p:clrMapOvr>
  <p:transition>
    <p:cover dir="ld"/>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03FD5F9-7AF8-4859-B11A-DF97A379AB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0956DB-544C-4AC7-9C58-5DBEF9E52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4C4B6B-4133-4F7B-ACB1-8BF430416AD8}"/>
              </a:ext>
            </a:extLst>
          </p:cNvPr>
          <p:cNvSpPr>
            <a:spLocks noGrp="1" noChangeArrowheads="1"/>
          </p:cNvSpPr>
          <p:nvPr>
            <p:ph type="sldNum" sz="quarter" idx="12"/>
          </p:nvPr>
        </p:nvSpPr>
        <p:spPr>
          <a:ln/>
        </p:spPr>
        <p:txBody>
          <a:bodyPr/>
          <a:lstStyle>
            <a:lvl1pPr>
              <a:defRPr/>
            </a:lvl1pPr>
          </a:lstStyle>
          <a:p>
            <a:pPr>
              <a:defRPr/>
            </a:pPr>
            <a:fld id="{9C50B939-81DD-430A-85BF-C9D57BA7CA99}" type="slidenum">
              <a:rPr lang="en-US" altLang="en-US"/>
              <a:pPr>
                <a:defRPr/>
              </a:pPr>
              <a:t>‹#›</a:t>
            </a:fld>
            <a:endParaRPr lang="en-US" altLang="en-US"/>
          </a:p>
        </p:txBody>
      </p:sp>
    </p:spTree>
    <p:extLst>
      <p:ext uri="{BB962C8B-B14F-4D97-AF65-F5344CB8AC3E}">
        <p14:creationId xmlns:p14="http://schemas.microsoft.com/office/powerpoint/2010/main" val="725952252"/>
      </p:ext>
    </p:extLst>
  </p:cSld>
  <p:clrMapOvr>
    <a:masterClrMapping/>
  </p:clrMapOvr>
  <p:transition>
    <p:cover dir="ld"/>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1CF102-6FDE-46D9-9F89-EAE57C0C51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C8D22A-6278-4AD4-BE3A-FF6F87CF3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9DCDDA-F9DD-4E08-AC1B-DA5BFF71420E}"/>
              </a:ext>
            </a:extLst>
          </p:cNvPr>
          <p:cNvSpPr>
            <a:spLocks noGrp="1" noChangeArrowheads="1"/>
          </p:cNvSpPr>
          <p:nvPr>
            <p:ph type="sldNum" sz="quarter" idx="12"/>
          </p:nvPr>
        </p:nvSpPr>
        <p:spPr>
          <a:ln/>
        </p:spPr>
        <p:txBody>
          <a:bodyPr/>
          <a:lstStyle>
            <a:lvl1pPr>
              <a:defRPr/>
            </a:lvl1pPr>
          </a:lstStyle>
          <a:p>
            <a:pPr>
              <a:defRPr/>
            </a:pPr>
            <a:fld id="{AC77B965-2855-4C34-9DEE-FA86BEBEED5C}" type="slidenum">
              <a:rPr lang="en-US" altLang="en-US"/>
              <a:pPr>
                <a:defRPr/>
              </a:pPr>
              <a:t>‹#›</a:t>
            </a:fld>
            <a:endParaRPr lang="en-US" altLang="en-US"/>
          </a:p>
        </p:txBody>
      </p:sp>
    </p:spTree>
    <p:extLst>
      <p:ext uri="{BB962C8B-B14F-4D97-AF65-F5344CB8AC3E}">
        <p14:creationId xmlns:p14="http://schemas.microsoft.com/office/powerpoint/2010/main" val="4002294503"/>
      </p:ext>
    </p:extLst>
  </p:cSld>
  <p:clrMapOvr>
    <a:masterClrMapping/>
  </p:clrMapOvr>
  <p:transition>
    <p:cover dir="ld"/>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61EA3C-EE6B-4C26-9173-00936B517A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64A55D-1969-4F89-BC95-EFB5DC29F2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9FA76E-1E1A-4C89-B6EC-A51907A8176F}"/>
              </a:ext>
            </a:extLst>
          </p:cNvPr>
          <p:cNvSpPr>
            <a:spLocks noGrp="1" noChangeArrowheads="1"/>
          </p:cNvSpPr>
          <p:nvPr>
            <p:ph type="sldNum" sz="quarter" idx="12"/>
          </p:nvPr>
        </p:nvSpPr>
        <p:spPr>
          <a:ln/>
        </p:spPr>
        <p:txBody>
          <a:bodyPr/>
          <a:lstStyle>
            <a:lvl1pPr>
              <a:defRPr/>
            </a:lvl1pPr>
          </a:lstStyle>
          <a:p>
            <a:pPr>
              <a:defRPr/>
            </a:pPr>
            <a:fld id="{80650B40-C2F4-479C-855B-F53A1ECEE599}" type="slidenum">
              <a:rPr lang="en-US" altLang="en-US"/>
              <a:pPr>
                <a:defRPr/>
              </a:pPr>
              <a:t>‹#›</a:t>
            </a:fld>
            <a:endParaRPr lang="en-US" altLang="en-US"/>
          </a:p>
        </p:txBody>
      </p:sp>
    </p:spTree>
    <p:extLst>
      <p:ext uri="{BB962C8B-B14F-4D97-AF65-F5344CB8AC3E}">
        <p14:creationId xmlns:p14="http://schemas.microsoft.com/office/powerpoint/2010/main" val="3356083830"/>
      </p:ext>
    </p:extLst>
  </p:cSld>
  <p:clrMapOvr>
    <a:masterClrMapping/>
  </p:clrMapOvr>
  <p:transition>
    <p:cover dir="ld"/>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3CA6ABB-9072-4FAA-A118-B967C30887A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9DBB9C6-EDBE-4317-9390-01DB5B6475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2BFD235-287B-40F7-81A9-FA585F0FBA68}"/>
              </a:ext>
            </a:extLst>
          </p:cNvPr>
          <p:cNvSpPr>
            <a:spLocks noGrp="1" noChangeArrowheads="1"/>
          </p:cNvSpPr>
          <p:nvPr>
            <p:ph type="sldNum" sz="quarter" idx="12"/>
          </p:nvPr>
        </p:nvSpPr>
        <p:spPr>
          <a:ln/>
        </p:spPr>
        <p:txBody>
          <a:bodyPr/>
          <a:lstStyle>
            <a:lvl1pPr>
              <a:defRPr/>
            </a:lvl1pPr>
          </a:lstStyle>
          <a:p>
            <a:pPr>
              <a:defRPr/>
            </a:pPr>
            <a:fld id="{D877C05F-BF1F-4F0F-8B5B-4109FDC60E80}" type="slidenum">
              <a:rPr lang="en-US" altLang="en-US"/>
              <a:pPr>
                <a:defRPr/>
              </a:pPr>
              <a:t>‹#›</a:t>
            </a:fld>
            <a:endParaRPr lang="en-US" altLang="en-US"/>
          </a:p>
        </p:txBody>
      </p:sp>
    </p:spTree>
    <p:extLst>
      <p:ext uri="{BB962C8B-B14F-4D97-AF65-F5344CB8AC3E}">
        <p14:creationId xmlns:p14="http://schemas.microsoft.com/office/powerpoint/2010/main" val="1663620130"/>
      </p:ext>
    </p:extLst>
  </p:cSld>
  <p:clrMapOvr>
    <a:masterClrMapping/>
  </p:clrMapOvr>
  <p:transition>
    <p:cover dir="ld"/>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A9FC016-194F-4963-A4E5-AB8F677D59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0BE9F9-2D76-4F97-A235-728ECB42DA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74ACBD-AF19-4355-853B-836E9D0871F4}"/>
              </a:ext>
            </a:extLst>
          </p:cNvPr>
          <p:cNvSpPr>
            <a:spLocks noGrp="1" noChangeArrowheads="1"/>
          </p:cNvSpPr>
          <p:nvPr>
            <p:ph type="sldNum" sz="quarter" idx="12"/>
          </p:nvPr>
        </p:nvSpPr>
        <p:spPr>
          <a:ln/>
        </p:spPr>
        <p:txBody>
          <a:bodyPr/>
          <a:lstStyle>
            <a:lvl1pPr>
              <a:defRPr/>
            </a:lvl1pPr>
          </a:lstStyle>
          <a:p>
            <a:fld id="{076001C7-5BC4-460D-A639-18976AA94852}" type="slidenum">
              <a:rPr lang="en-US" altLang="en-US"/>
              <a:pPr/>
              <a:t>‹#›</a:t>
            </a:fld>
            <a:endParaRPr lang="en-US" altLang="en-US"/>
          </a:p>
        </p:txBody>
      </p:sp>
    </p:spTree>
    <p:extLst>
      <p:ext uri="{BB962C8B-B14F-4D97-AF65-F5344CB8AC3E}">
        <p14:creationId xmlns:p14="http://schemas.microsoft.com/office/powerpoint/2010/main" val="236582819"/>
      </p:ext>
    </p:extLst>
  </p:cSld>
  <p:clrMapOvr>
    <a:masterClrMapping/>
  </p:clrMapOvr>
  <p:transition>
    <p:cover dir="ld"/>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29E26D-9537-4726-BAD0-A909739806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144CC4-99B3-4C15-9692-27FD2BD91A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D0E0F1-30E8-47AD-B8C0-4F52137BBF07}"/>
              </a:ext>
            </a:extLst>
          </p:cNvPr>
          <p:cNvSpPr>
            <a:spLocks noGrp="1" noChangeArrowheads="1"/>
          </p:cNvSpPr>
          <p:nvPr>
            <p:ph type="sldNum" sz="quarter" idx="12"/>
          </p:nvPr>
        </p:nvSpPr>
        <p:spPr>
          <a:ln/>
        </p:spPr>
        <p:txBody>
          <a:bodyPr/>
          <a:lstStyle>
            <a:lvl1pPr>
              <a:defRPr/>
            </a:lvl1pPr>
          </a:lstStyle>
          <a:p>
            <a:fld id="{2B97A048-56C2-48D7-8003-60C5E6329242}" type="slidenum">
              <a:rPr lang="en-US" altLang="en-US"/>
              <a:pPr/>
              <a:t>‹#›</a:t>
            </a:fld>
            <a:endParaRPr lang="en-US" altLang="en-US"/>
          </a:p>
        </p:txBody>
      </p:sp>
    </p:spTree>
    <p:extLst>
      <p:ext uri="{BB962C8B-B14F-4D97-AF65-F5344CB8AC3E}">
        <p14:creationId xmlns:p14="http://schemas.microsoft.com/office/powerpoint/2010/main" val="4240917434"/>
      </p:ext>
    </p:extLst>
  </p:cSld>
  <p:clrMapOvr>
    <a:masterClrMapping/>
  </p:clrMapOvr>
  <p:transition>
    <p:cover dir="ld"/>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579F628D-CB35-4064-B7F6-95779EDCCF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5A7B71-7620-4284-8E03-8759C57566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055226-61EE-4F09-AB15-83E9E574E0DC}"/>
              </a:ext>
            </a:extLst>
          </p:cNvPr>
          <p:cNvSpPr>
            <a:spLocks noGrp="1" noChangeArrowheads="1"/>
          </p:cNvSpPr>
          <p:nvPr>
            <p:ph type="sldNum" sz="quarter" idx="12"/>
          </p:nvPr>
        </p:nvSpPr>
        <p:spPr>
          <a:ln/>
        </p:spPr>
        <p:txBody>
          <a:bodyPr/>
          <a:lstStyle>
            <a:lvl1pPr>
              <a:defRPr/>
            </a:lvl1pPr>
          </a:lstStyle>
          <a:p>
            <a:fld id="{8A1BFBB8-3873-45F5-A2E9-6343EDE94E1F}" type="slidenum">
              <a:rPr lang="en-US" altLang="en-US"/>
              <a:pPr/>
              <a:t>‹#›</a:t>
            </a:fld>
            <a:endParaRPr lang="en-US" altLang="en-US"/>
          </a:p>
        </p:txBody>
      </p:sp>
    </p:spTree>
    <p:extLst>
      <p:ext uri="{BB962C8B-B14F-4D97-AF65-F5344CB8AC3E}">
        <p14:creationId xmlns:p14="http://schemas.microsoft.com/office/powerpoint/2010/main" val="2121104915"/>
      </p:ext>
    </p:extLst>
  </p:cSld>
  <p:clrMapOvr>
    <a:masterClrMapping/>
  </p:clrMapOvr>
  <p:transition>
    <p:cover dir="ld"/>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96DB62-3D0A-4265-8564-91E75C1BDB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5B0D45-0F4D-4C07-A9DC-DD576FA616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5707B7-B863-448B-BB2A-51117E45B66F}"/>
              </a:ext>
            </a:extLst>
          </p:cNvPr>
          <p:cNvSpPr>
            <a:spLocks noGrp="1" noChangeArrowheads="1"/>
          </p:cNvSpPr>
          <p:nvPr>
            <p:ph type="sldNum" sz="quarter" idx="12"/>
          </p:nvPr>
        </p:nvSpPr>
        <p:spPr>
          <a:ln/>
        </p:spPr>
        <p:txBody>
          <a:bodyPr/>
          <a:lstStyle>
            <a:lvl1pPr>
              <a:defRPr/>
            </a:lvl1pPr>
          </a:lstStyle>
          <a:p>
            <a:fld id="{FFD438BF-CE41-4808-B7CF-10272B648996}" type="slidenum">
              <a:rPr lang="en-US" altLang="en-US"/>
              <a:pPr/>
              <a:t>‹#›</a:t>
            </a:fld>
            <a:endParaRPr lang="en-US" altLang="en-US"/>
          </a:p>
        </p:txBody>
      </p:sp>
    </p:spTree>
    <p:extLst>
      <p:ext uri="{BB962C8B-B14F-4D97-AF65-F5344CB8AC3E}">
        <p14:creationId xmlns:p14="http://schemas.microsoft.com/office/powerpoint/2010/main" val="1576427264"/>
      </p:ext>
    </p:extLst>
  </p:cSld>
  <p:clrMapOvr>
    <a:masterClrMapping/>
  </p:clrMapOvr>
  <p:transition>
    <p:cover dir="ld"/>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D80049-937B-4A79-863A-498F2333403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5756340-FAC3-4A75-9934-1EA4E9E46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AA6B39-808B-41C6-BD7E-36234F4C73BA}"/>
              </a:ext>
            </a:extLst>
          </p:cNvPr>
          <p:cNvSpPr>
            <a:spLocks noGrp="1" noChangeArrowheads="1"/>
          </p:cNvSpPr>
          <p:nvPr>
            <p:ph type="sldNum" sz="quarter" idx="12"/>
          </p:nvPr>
        </p:nvSpPr>
        <p:spPr>
          <a:ln/>
        </p:spPr>
        <p:txBody>
          <a:bodyPr/>
          <a:lstStyle>
            <a:lvl1pPr>
              <a:defRPr/>
            </a:lvl1pPr>
          </a:lstStyle>
          <a:p>
            <a:fld id="{9EF8737B-7129-4DAF-95B6-C56A724C3AE1}" type="slidenum">
              <a:rPr lang="en-US" altLang="en-US"/>
              <a:pPr/>
              <a:t>‹#›</a:t>
            </a:fld>
            <a:endParaRPr lang="en-US" altLang="en-US"/>
          </a:p>
        </p:txBody>
      </p:sp>
    </p:spTree>
    <p:extLst>
      <p:ext uri="{BB962C8B-B14F-4D97-AF65-F5344CB8AC3E}">
        <p14:creationId xmlns:p14="http://schemas.microsoft.com/office/powerpoint/2010/main" val="762654146"/>
      </p:ext>
    </p:extLst>
  </p:cSld>
  <p:clrMapOvr>
    <a:masterClrMapping/>
  </p:clrMapOvr>
  <p:transition>
    <p:cover dir="ld"/>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D8FA4B-F47B-4872-883B-F0C4335FCF1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BAE58BD-1D2C-4830-B9E0-C83E78A2BA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2D327D9-1A13-4793-8AC6-8558B86A03DD}"/>
              </a:ext>
            </a:extLst>
          </p:cNvPr>
          <p:cNvSpPr>
            <a:spLocks noGrp="1" noChangeArrowheads="1"/>
          </p:cNvSpPr>
          <p:nvPr>
            <p:ph type="sldNum" sz="quarter" idx="12"/>
          </p:nvPr>
        </p:nvSpPr>
        <p:spPr>
          <a:ln/>
        </p:spPr>
        <p:txBody>
          <a:bodyPr/>
          <a:lstStyle>
            <a:lvl1pPr>
              <a:defRPr/>
            </a:lvl1pPr>
          </a:lstStyle>
          <a:p>
            <a:fld id="{7CFAF939-B410-4EFD-B833-B4B1F96F2AFC}" type="slidenum">
              <a:rPr lang="en-US" altLang="en-US"/>
              <a:pPr/>
              <a:t>‹#›</a:t>
            </a:fld>
            <a:endParaRPr lang="en-US" altLang="en-US"/>
          </a:p>
        </p:txBody>
      </p:sp>
    </p:spTree>
    <p:extLst>
      <p:ext uri="{BB962C8B-B14F-4D97-AF65-F5344CB8AC3E}">
        <p14:creationId xmlns:p14="http://schemas.microsoft.com/office/powerpoint/2010/main" val="4228583429"/>
      </p:ext>
    </p:extLst>
  </p:cSld>
  <p:clrMapOvr>
    <a:masterClrMapping/>
  </p:clrMapOvr>
  <p:transition>
    <p:cover dir="l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35A8CF-D173-4A34-9E62-0251A3C0FF95}" type="slidenum">
              <a:rPr lang="en-US" altLang="en-US"/>
              <a:pPr>
                <a:defRPr/>
              </a:pPr>
              <a:t>‹#›</a:t>
            </a:fld>
            <a:endParaRPr lang="en-US" altLang="en-US"/>
          </a:p>
        </p:txBody>
      </p:sp>
    </p:spTree>
    <p:extLst>
      <p:ext uri="{BB962C8B-B14F-4D97-AF65-F5344CB8AC3E}">
        <p14:creationId xmlns:p14="http://schemas.microsoft.com/office/powerpoint/2010/main" val="4214175453"/>
      </p:ext>
    </p:extLst>
  </p:cSld>
  <p:clrMapOvr>
    <a:masterClrMapping/>
  </p:clrMapOvr>
  <p:transition>
    <p:cover dir="ld"/>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CD7B35-B855-411C-B912-B95DF51C393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0CDDCCC-A3B7-44AC-8FEF-CEE892BB7D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F3F028-8FF1-47F9-9E7C-46E707F32657}"/>
              </a:ext>
            </a:extLst>
          </p:cNvPr>
          <p:cNvSpPr>
            <a:spLocks noGrp="1" noChangeArrowheads="1"/>
          </p:cNvSpPr>
          <p:nvPr>
            <p:ph type="sldNum" sz="quarter" idx="12"/>
          </p:nvPr>
        </p:nvSpPr>
        <p:spPr>
          <a:ln/>
        </p:spPr>
        <p:txBody>
          <a:bodyPr/>
          <a:lstStyle>
            <a:lvl1pPr>
              <a:defRPr/>
            </a:lvl1pPr>
          </a:lstStyle>
          <a:p>
            <a:fld id="{B49CFFB3-EC50-4A3B-BEFA-C50A99F9A785}" type="slidenum">
              <a:rPr lang="en-US" altLang="en-US"/>
              <a:pPr/>
              <a:t>‹#›</a:t>
            </a:fld>
            <a:endParaRPr lang="en-US" altLang="en-US"/>
          </a:p>
        </p:txBody>
      </p:sp>
    </p:spTree>
    <p:extLst>
      <p:ext uri="{BB962C8B-B14F-4D97-AF65-F5344CB8AC3E}">
        <p14:creationId xmlns:p14="http://schemas.microsoft.com/office/powerpoint/2010/main" val="159904187"/>
      </p:ext>
    </p:extLst>
  </p:cSld>
  <p:clrMapOvr>
    <a:masterClrMapping/>
  </p:clrMapOvr>
  <p:transition>
    <p:cover dir="ld"/>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9A2EC39E-C366-4753-B144-9A5DB9C32F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A7433D-B642-43A8-9035-0A7DE9B2D9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A8541-A18D-497F-BDE4-CDADAFE7A36E}"/>
              </a:ext>
            </a:extLst>
          </p:cNvPr>
          <p:cNvSpPr>
            <a:spLocks noGrp="1" noChangeArrowheads="1"/>
          </p:cNvSpPr>
          <p:nvPr>
            <p:ph type="sldNum" sz="quarter" idx="12"/>
          </p:nvPr>
        </p:nvSpPr>
        <p:spPr>
          <a:ln/>
        </p:spPr>
        <p:txBody>
          <a:bodyPr/>
          <a:lstStyle>
            <a:lvl1pPr>
              <a:defRPr/>
            </a:lvl1pPr>
          </a:lstStyle>
          <a:p>
            <a:fld id="{9DACEDE0-6CCA-40CD-AF01-2236DE319B13}" type="slidenum">
              <a:rPr lang="en-US" altLang="en-US"/>
              <a:pPr/>
              <a:t>‹#›</a:t>
            </a:fld>
            <a:endParaRPr lang="en-US" altLang="en-US"/>
          </a:p>
        </p:txBody>
      </p:sp>
    </p:spTree>
    <p:extLst>
      <p:ext uri="{BB962C8B-B14F-4D97-AF65-F5344CB8AC3E}">
        <p14:creationId xmlns:p14="http://schemas.microsoft.com/office/powerpoint/2010/main" val="1134761350"/>
      </p:ext>
    </p:extLst>
  </p:cSld>
  <p:clrMapOvr>
    <a:masterClrMapping/>
  </p:clrMapOvr>
  <p:transition>
    <p:cover dir="ld"/>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C80342C1-53A2-4B2E-BF27-349F42AB90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0E5933-7C75-42AA-A7F2-0C7FEB9EBC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4981CC-2CDC-4F87-AABB-7BD0B0DEAF96}"/>
              </a:ext>
            </a:extLst>
          </p:cNvPr>
          <p:cNvSpPr>
            <a:spLocks noGrp="1" noChangeArrowheads="1"/>
          </p:cNvSpPr>
          <p:nvPr>
            <p:ph type="sldNum" sz="quarter" idx="12"/>
          </p:nvPr>
        </p:nvSpPr>
        <p:spPr>
          <a:ln/>
        </p:spPr>
        <p:txBody>
          <a:bodyPr/>
          <a:lstStyle>
            <a:lvl1pPr>
              <a:defRPr/>
            </a:lvl1pPr>
          </a:lstStyle>
          <a:p>
            <a:fld id="{77107E7D-AC7D-49B1-BCF7-BA34063ABA16}" type="slidenum">
              <a:rPr lang="en-US" altLang="en-US"/>
              <a:pPr/>
              <a:t>‹#›</a:t>
            </a:fld>
            <a:endParaRPr lang="en-US" altLang="en-US"/>
          </a:p>
        </p:txBody>
      </p:sp>
    </p:spTree>
    <p:extLst>
      <p:ext uri="{BB962C8B-B14F-4D97-AF65-F5344CB8AC3E}">
        <p14:creationId xmlns:p14="http://schemas.microsoft.com/office/powerpoint/2010/main" val="1980350417"/>
      </p:ext>
    </p:extLst>
  </p:cSld>
  <p:clrMapOvr>
    <a:masterClrMapping/>
  </p:clrMapOvr>
  <p:transition>
    <p:cover dir="ld"/>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D46236-EC2A-4CA8-863F-19C5111A26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AB67EB-B7D2-47A3-A5BC-67D911DDF2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0BFB7C-7148-4B24-995F-13861636E7B2}"/>
              </a:ext>
            </a:extLst>
          </p:cNvPr>
          <p:cNvSpPr>
            <a:spLocks noGrp="1" noChangeArrowheads="1"/>
          </p:cNvSpPr>
          <p:nvPr>
            <p:ph type="sldNum" sz="quarter" idx="12"/>
          </p:nvPr>
        </p:nvSpPr>
        <p:spPr>
          <a:ln/>
        </p:spPr>
        <p:txBody>
          <a:bodyPr/>
          <a:lstStyle>
            <a:lvl1pPr>
              <a:defRPr/>
            </a:lvl1pPr>
          </a:lstStyle>
          <a:p>
            <a:fld id="{CB7C6AB2-05B9-4424-98B1-777BE5670E63}" type="slidenum">
              <a:rPr lang="en-US" altLang="en-US"/>
              <a:pPr/>
              <a:t>‹#›</a:t>
            </a:fld>
            <a:endParaRPr lang="en-US" altLang="en-US"/>
          </a:p>
        </p:txBody>
      </p:sp>
    </p:spTree>
    <p:extLst>
      <p:ext uri="{BB962C8B-B14F-4D97-AF65-F5344CB8AC3E}">
        <p14:creationId xmlns:p14="http://schemas.microsoft.com/office/powerpoint/2010/main" val="2260107744"/>
      </p:ext>
    </p:extLst>
  </p:cSld>
  <p:clrMapOvr>
    <a:masterClrMapping/>
  </p:clrMapOvr>
  <p:transition>
    <p:cover dir="ld"/>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3B30F7-647A-4F7F-A44D-FED48A780B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52B875-4765-423D-9A5E-11667FD519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098C7A-2A9F-4EF0-9052-E133728CABC3}"/>
              </a:ext>
            </a:extLst>
          </p:cNvPr>
          <p:cNvSpPr>
            <a:spLocks noGrp="1" noChangeArrowheads="1"/>
          </p:cNvSpPr>
          <p:nvPr>
            <p:ph type="sldNum" sz="quarter" idx="12"/>
          </p:nvPr>
        </p:nvSpPr>
        <p:spPr>
          <a:ln/>
        </p:spPr>
        <p:txBody>
          <a:bodyPr/>
          <a:lstStyle>
            <a:lvl1pPr>
              <a:defRPr/>
            </a:lvl1pPr>
          </a:lstStyle>
          <a:p>
            <a:fld id="{169AC19F-3609-4E50-BC1C-6284C8055092}" type="slidenum">
              <a:rPr lang="en-US" altLang="en-US"/>
              <a:pPr/>
              <a:t>‹#›</a:t>
            </a:fld>
            <a:endParaRPr lang="en-US" altLang="en-US"/>
          </a:p>
        </p:txBody>
      </p:sp>
    </p:spTree>
    <p:extLst>
      <p:ext uri="{BB962C8B-B14F-4D97-AF65-F5344CB8AC3E}">
        <p14:creationId xmlns:p14="http://schemas.microsoft.com/office/powerpoint/2010/main" val="4124828415"/>
      </p:ext>
    </p:extLst>
  </p:cSld>
  <p:clrMapOvr>
    <a:masterClrMapping/>
  </p:clrMapOvr>
  <p:transition>
    <p:cover dir="ld"/>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6DFD90BE-AAAD-45A7-898C-E35CEF2431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985B44-72B8-4657-9ABC-4AEC1C0D82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376D5-9EF5-48E0-8979-A74AE5BAFB6A}"/>
              </a:ext>
            </a:extLst>
          </p:cNvPr>
          <p:cNvSpPr>
            <a:spLocks noGrp="1" noChangeArrowheads="1"/>
          </p:cNvSpPr>
          <p:nvPr>
            <p:ph type="sldNum" sz="quarter" idx="12"/>
          </p:nvPr>
        </p:nvSpPr>
        <p:spPr>
          <a:ln/>
        </p:spPr>
        <p:txBody>
          <a:bodyPr/>
          <a:lstStyle>
            <a:lvl1pPr>
              <a:defRPr/>
            </a:lvl1pPr>
          </a:lstStyle>
          <a:p>
            <a:fld id="{70BD75C3-48B4-4894-970C-A4873612BB01}" type="slidenum">
              <a:rPr lang="en-US" altLang="en-US"/>
              <a:pPr/>
              <a:t>‹#›</a:t>
            </a:fld>
            <a:endParaRPr lang="en-US" altLang="en-US"/>
          </a:p>
        </p:txBody>
      </p:sp>
    </p:spTree>
    <p:extLst>
      <p:ext uri="{BB962C8B-B14F-4D97-AF65-F5344CB8AC3E}">
        <p14:creationId xmlns:p14="http://schemas.microsoft.com/office/powerpoint/2010/main" val="2302726838"/>
      </p:ext>
    </p:extLst>
  </p:cSld>
  <p:clrMapOvr>
    <a:masterClrMapping/>
  </p:clrMapOvr>
  <p:transition>
    <p:cover dir="ld"/>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8BF156B-E372-46D5-BC62-1559CA854DF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74C19B0-54E2-4DA0-BFAD-BCC4F3BD82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F784B49-23E4-4E2D-832F-E32543EBF43A}"/>
              </a:ext>
            </a:extLst>
          </p:cNvPr>
          <p:cNvSpPr>
            <a:spLocks noGrp="1" noChangeArrowheads="1"/>
          </p:cNvSpPr>
          <p:nvPr>
            <p:ph type="sldNum" sz="quarter" idx="12"/>
          </p:nvPr>
        </p:nvSpPr>
        <p:spPr>
          <a:ln/>
        </p:spPr>
        <p:txBody>
          <a:bodyPr/>
          <a:lstStyle>
            <a:lvl1pPr>
              <a:defRPr/>
            </a:lvl1pPr>
          </a:lstStyle>
          <a:p>
            <a:fld id="{3FC5DFD0-9304-41B8-AFB2-5DC98E8684F1}" type="slidenum">
              <a:rPr lang="en-US" altLang="en-US"/>
              <a:pPr/>
              <a:t>‹#›</a:t>
            </a:fld>
            <a:endParaRPr lang="en-US" altLang="en-US"/>
          </a:p>
        </p:txBody>
      </p:sp>
    </p:spTree>
    <p:extLst>
      <p:ext uri="{BB962C8B-B14F-4D97-AF65-F5344CB8AC3E}">
        <p14:creationId xmlns:p14="http://schemas.microsoft.com/office/powerpoint/2010/main" val="3801746796"/>
      </p:ext>
    </p:extLst>
  </p:cSld>
  <p:clrMapOvr>
    <a:masterClrMapping/>
  </p:clrMapOvr>
  <p:transition>
    <p:cover dir="l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459E76-70A9-4AB5-B2B9-C9E1D3CF5C0D}" type="slidenum">
              <a:rPr lang="en-US" altLang="en-US"/>
              <a:pPr>
                <a:defRPr/>
              </a:pPr>
              <a:t>‹#›</a:t>
            </a:fld>
            <a:endParaRPr lang="en-US" altLang="en-US"/>
          </a:p>
        </p:txBody>
      </p:sp>
    </p:spTree>
    <p:extLst>
      <p:ext uri="{BB962C8B-B14F-4D97-AF65-F5344CB8AC3E}">
        <p14:creationId xmlns:p14="http://schemas.microsoft.com/office/powerpoint/2010/main" val="4175254036"/>
      </p:ext>
    </p:extLst>
  </p:cSld>
  <p:clrMapOvr>
    <a:masterClrMapping/>
  </p:clrMapOvr>
  <p:transition>
    <p:cover dir="l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585FA8-C89B-4785-8AB2-9A5E4FEF9B62}" type="slidenum">
              <a:rPr lang="en-US" altLang="en-US"/>
              <a:pPr>
                <a:defRPr/>
              </a:pPr>
              <a:t>‹#›</a:t>
            </a:fld>
            <a:endParaRPr lang="en-US" altLang="en-US"/>
          </a:p>
        </p:txBody>
      </p:sp>
    </p:spTree>
    <p:extLst>
      <p:ext uri="{BB962C8B-B14F-4D97-AF65-F5344CB8AC3E}">
        <p14:creationId xmlns:p14="http://schemas.microsoft.com/office/powerpoint/2010/main" val="3059758235"/>
      </p:ext>
    </p:extLst>
  </p:cSld>
  <p:clrMapOvr>
    <a:masterClrMapping/>
  </p:clrMapOvr>
  <p:transition>
    <p:cover dir="l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C5036-8D81-4D2E-83CD-9BFA47892DA6}" type="slidenum">
              <a:rPr lang="en-US" altLang="en-US"/>
              <a:pPr>
                <a:defRPr/>
              </a:pPr>
              <a:t>‹#›</a:t>
            </a:fld>
            <a:endParaRPr lang="en-US" altLang="en-US"/>
          </a:p>
        </p:txBody>
      </p:sp>
    </p:spTree>
    <p:extLst>
      <p:ext uri="{BB962C8B-B14F-4D97-AF65-F5344CB8AC3E}">
        <p14:creationId xmlns:p14="http://schemas.microsoft.com/office/powerpoint/2010/main" val="3484085105"/>
      </p:ext>
    </p:extLst>
  </p:cSld>
  <p:clrMapOvr>
    <a:masterClrMapping/>
  </p:clrMapOvr>
  <p:transition>
    <p:cover dir="l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383574-9D37-4328-BC83-30ED5AA00148}" type="slidenum">
              <a:rPr lang="en-US" altLang="en-US"/>
              <a:pPr>
                <a:defRPr/>
              </a:pPr>
              <a:t>‹#›</a:t>
            </a:fld>
            <a:endParaRPr lang="en-US" altLang="en-US"/>
          </a:p>
        </p:txBody>
      </p:sp>
    </p:spTree>
    <p:extLst>
      <p:ext uri="{BB962C8B-B14F-4D97-AF65-F5344CB8AC3E}">
        <p14:creationId xmlns:p14="http://schemas.microsoft.com/office/powerpoint/2010/main" val="1913684770"/>
      </p:ext>
    </p:extLst>
  </p:cSld>
  <p:clrMapOvr>
    <a:masterClrMapping/>
  </p:clrMapOvr>
  <p:transition>
    <p:cover dir="l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69529B-4846-40B9-8BC5-FE788568B872}" type="slidenum">
              <a:rPr lang="en-US" altLang="en-US"/>
              <a:pPr>
                <a:defRPr/>
              </a:pPr>
              <a:t>‹#›</a:t>
            </a:fld>
            <a:endParaRPr lang="en-US" altLang="en-US"/>
          </a:p>
        </p:txBody>
      </p:sp>
    </p:spTree>
    <p:extLst>
      <p:ext uri="{BB962C8B-B14F-4D97-AF65-F5344CB8AC3E}">
        <p14:creationId xmlns:p14="http://schemas.microsoft.com/office/powerpoint/2010/main" val="3692127558"/>
      </p:ext>
    </p:extLst>
  </p:cSld>
  <p:clrMapOvr>
    <a:masterClrMapping/>
  </p:clrMapOvr>
  <p:transition>
    <p:cover dir="l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6" name="Rectangle 6"/>
          <p:cNvSpPr>
            <a:spLocks noGrp="1" noChangeArrowheads="1"/>
          </p:cNvSpPr>
          <p:nvPr>
            <p:ph type="sldNum" sz="quarter" idx="12"/>
          </p:nvPr>
        </p:nvSpPr>
        <p:spPr>
          <a:ln/>
        </p:spPr>
        <p:txBody>
          <a:bodyPr/>
          <a:lstStyle>
            <a:lvl1pPr>
              <a:defRPr/>
            </a:lvl1pPr>
          </a:lstStyle>
          <a:p>
            <a:pPr>
              <a:defRPr/>
            </a:pPr>
            <a:fld id="{5ADADF64-2ADF-41E2-AA23-E07ED72B1FAE}" type="slidenum">
              <a:rPr lang="en-US" altLang="en-US"/>
              <a:pPr>
                <a:defRPr/>
              </a:pPr>
              <a:t>‹#›</a:t>
            </a:fld>
            <a:endParaRPr lang="en-US" altLang="en-US"/>
          </a:p>
        </p:txBody>
      </p:sp>
    </p:spTree>
    <p:extLst>
      <p:ext uri="{BB962C8B-B14F-4D97-AF65-F5344CB8AC3E}">
        <p14:creationId xmlns:p14="http://schemas.microsoft.com/office/powerpoint/2010/main" val="3168723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6" name="Rectangle 6"/>
          <p:cNvSpPr>
            <a:spLocks noGrp="1" noChangeArrowheads="1"/>
          </p:cNvSpPr>
          <p:nvPr>
            <p:ph type="sldNum" sz="quarter" idx="12"/>
          </p:nvPr>
        </p:nvSpPr>
        <p:spPr>
          <a:ln/>
        </p:spPr>
        <p:txBody>
          <a:bodyPr/>
          <a:lstStyle>
            <a:lvl1pPr>
              <a:defRPr/>
            </a:lvl1pPr>
          </a:lstStyle>
          <a:p>
            <a:pPr>
              <a:defRPr/>
            </a:pPr>
            <a:fld id="{D5C12819-280C-4A03-BB78-CB37D36CDB0E}" type="slidenum">
              <a:rPr lang="en-US" altLang="en-US"/>
              <a:pPr>
                <a:defRPr/>
              </a:pPr>
              <a:t>‹#›</a:t>
            </a:fld>
            <a:endParaRPr lang="en-US" altLang="en-US"/>
          </a:p>
        </p:txBody>
      </p:sp>
    </p:spTree>
    <p:extLst>
      <p:ext uri="{BB962C8B-B14F-4D97-AF65-F5344CB8AC3E}">
        <p14:creationId xmlns:p14="http://schemas.microsoft.com/office/powerpoint/2010/main" val="204213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E47B4-3DF3-46EB-8A1E-3C8194CAF956}" type="slidenum">
              <a:rPr lang="en-US" altLang="en-US"/>
              <a:pPr>
                <a:defRPr/>
              </a:pPr>
              <a:t>‹#›</a:t>
            </a:fld>
            <a:endParaRPr lang="en-US" altLang="en-US"/>
          </a:p>
        </p:txBody>
      </p:sp>
    </p:spTree>
    <p:extLst>
      <p:ext uri="{BB962C8B-B14F-4D97-AF65-F5344CB8AC3E}">
        <p14:creationId xmlns:p14="http://schemas.microsoft.com/office/powerpoint/2010/main" val="3568557266"/>
      </p:ext>
    </p:extLst>
  </p:cSld>
  <p:clrMapOvr>
    <a:masterClrMapping/>
  </p:clrMapOvr>
  <p:transition>
    <p:cover dir="l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6" name="Rectangle 6"/>
          <p:cNvSpPr>
            <a:spLocks noGrp="1" noChangeArrowheads="1"/>
          </p:cNvSpPr>
          <p:nvPr>
            <p:ph type="sldNum" sz="quarter" idx="12"/>
          </p:nvPr>
        </p:nvSpPr>
        <p:spPr>
          <a:ln/>
        </p:spPr>
        <p:txBody>
          <a:bodyPr/>
          <a:lstStyle>
            <a:lvl1pPr>
              <a:defRPr/>
            </a:lvl1pPr>
          </a:lstStyle>
          <a:p>
            <a:pPr>
              <a:defRPr/>
            </a:pPr>
            <a:fld id="{585CA8DF-EFAE-4D9B-80C7-B429D2EEA98A}" type="slidenum">
              <a:rPr lang="en-US" altLang="en-US"/>
              <a:pPr>
                <a:defRPr/>
              </a:pPr>
              <a:t>‹#›</a:t>
            </a:fld>
            <a:endParaRPr lang="en-US" altLang="en-US"/>
          </a:p>
        </p:txBody>
      </p:sp>
    </p:spTree>
    <p:extLst>
      <p:ext uri="{BB962C8B-B14F-4D97-AF65-F5344CB8AC3E}">
        <p14:creationId xmlns:p14="http://schemas.microsoft.com/office/powerpoint/2010/main" val="2765377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7" name="Rectangle 6"/>
          <p:cNvSpPr>
            <a:spLocks noGrp="1" noChangeArrowheads="1"/>
          </p:cNvSpPr>
          <p:nvPr>
            <p:ph type="sldNum" sz="quarter" idx="12"/>
          </p:nvPr>
        </p:nvSpPr>
        <p:spPr>
          <a:ln/>
        </p:spPr>
        <p:txBody>
          <a:bodyPr/>
          <a:lstStyle>
            <a:lvl1pPr>
              <a:defRPr/>
            </a:lvl1pPr>
          </a:lstStyle>
          <a:p>
            <a:pPr>
              <a:defRPr/>
            </a:pPr>
            <a:fld id="{B4124F71-1665-4E1E-8513-2D74CD594FBD}" type="slidenum">
              <a:rPr lang="en-US" altLang="en-US"/>
              <a:pPr>
                <a:defRPr/>
              </a:pPr>
              <a:t>‹#›</a:t>
            </a:fld>
            <a:endParaRPr lang="en-US" altLang="en-US"/>
          </a:p>
        </p:txBody>
      </p:sp>
    </p:spTree>
    <p:extLst>
      <p:ext uri="{BB962C8B-B14F-4D97-AF65-F5344CB8AC3E}">
        <p14:creationId xmlns:p14="http://schemas.microsoft.com/office/powerpoint/2010/main" val="2575835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9" name="Rectangle 6"/>
          <p:cNvSpPr>
            <a:spLocks noGrp="1" noChangeArrowheads="1"/>
          </p:cNvSpPr>
          <p:nvPr>
            <p:ph type="sldNum" sz="quarter" idx="12"/>
          </p:nvPr>
        </p:nvSpPr>
        <p:spPr>
          <a:ln/>
        </p:spPr>
        <p:txBody>
          <a:bodyPr/>
          <a:lstStyle>
            <a:lvl1pPr>
              <a:defRPr/>
            </a:lvl1pPr>
          </a:lstStyle>
          <a:p>
            <a:pPr>
              <a:defRPr/>
            </a:pPr>
            <a:fld id="{20BF4B36-9ABF-46B9-93F9-330D11894E37}" type="slidenum">
              <a:rPr lang="en-US" altLang="en-US"/>
              <a:pPr>
                <a:defRPr/>
              </a:pPr>
              <a:t>‹#›</a:t>
            </a:fld>
            <a:endParaRPr lang="en-US" altLang="en-US"/>
          </a:p>
        </p:txBody>
      </p:sp>
    </p:spTree>
    <p:extLst>
      <p:ext uri="{BB962C8B-B14F-4D97-AF65-F5344CB8AC3E}">
        <p14:creationId xmlns:p14="http://schemas.microsoft.com/office/powerpoint/2010/main" val="953084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5" name="Rectangle 6"/>
          <p:cNvSpPr>
            <a:spLocks noGrp="1" noChangeArrowheads="1"/>
          </p:cNvSpPr>
          <p:nvPr>
            <p:ph type="sldNum" sz="quarter" idx="12"/>
          </p:nvPr>
        </p:nvSpPr>
        <p:spPr>
          <a:ln/>
        </p:spPr>
        <p:txBody>
          <a:bodyPr/>
          <a:lstStyle>
            <a:lvl1pPr>
              <a:defRPr/>
            </a:lvl1pPr>
          </a:lstStyle>
          <a:p>
            <a:pPr>
              <a:defRPr/>
            </a:pPr>
            <a:fld id="{B280F5B4-3901-400C-907A-CD20A9E346C4}" type="slidenum">
              <a:rPr lang="en-US" altLang="en-US"/>
              <a:pPr>
                <a:defRPr/>
              </a:pPr>
              <a:t>‹#›</a:t>
            </a:fld>
            <a:endParaRPr lang="en-US" altLang="en-US"/>
          </a:p>
        </p:txBody>
      </p:sp>
    </p:spTree>
    <p:extLst>
      <p:ext uri="{BB962C8B-B14F-4D97-AF65-F5344CB8AC3E}">
        <p14:creationId xmlns:p14="http://schemas.microsoft.com/office/powerpoint/2010/main" val="669870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4" name="Rectangle 6"/>
          <p:cNvSpPr>
            <a:spLocks noGrp="1" noChangeArrowheads="1"/>
          </p:cNvSpPr>
          <p:nvPr>
            <p:ph type="sldNum" sz="quarter" idx="12"/>
          </p:nvPr>
        </p:nvSpPr>
        <p:spPr>
          <a:ln/>
        </p:spPr>
        <p:txBody>
          <a:bodyPr/>
          <a:lstStyle>
            <a:lvl1pPr>
              <a:defRPr/>
            </a:lvl1pPr>
          </a:lstStyle>
          <a:p>
            <a:pPr>
              <a:defRPr/>
            </a:pPr>
            <a:fld id="{D2B73AE4-70A2-4C2C-97EC-BD4B51059E5E}" type="slidenum">
              <a:rPr lang="en-US" altLang="en-US"/>
              <a:pPr>
                <a:defRPr/>
              </a:pPr>
              <a:t>‹#›</a:t>
            </a:fld>
            <a:endParaRPr lang="en-US" altLang="en-US"/>
          </a:p>
        </p:txBody>
      </p:sp>
    </p:spTree>
    <p:extLst>
      <p:ext uri="{BB962C8B-B14F-4D97-AF65-F5344CB8AC3E}">
        <p14:creationId xmlns:p14="http://schemas.microsoft.com/office/powerpoint/2010/main" val="1698566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7" name="Rectangle 6"/>
          <p:cNvSpPr>
            <a:spLocks noGrp="1" noChangeArrowheads="1"/>
          </p:cNvSpPr>
          <p:nvPr>
            <p:ph type="sldNum" sz="quarter" idx="12"/>
          </p:nvPr>
        </p:nvSpPr>
        <p:spPr>
          <a:ln/>
        </p:spPr>
        <p:txBody>
          <a:bodyPr/>
          <a:lstStyle>
            <a:lvl1pPr>
              <a:defRPr/>
            </a:lvl1pPr>
          </a:lstStyle>
          <a:p>
            <a:pPr>
              <a:defRPr/>
            </a:pPr>
            <a:fld id="{A9315E26-1A0A-47B6-BAA6-0DBFDD1DE8C3}" type="slidenum">
              <a:rPr lang="en-US" altLang="en-US"/>
              <a:pPr>
                <a:defRPr/>
              </a:pPr>
              <a:t>‹#›</a:t>
            </a:fld>
            <a:endParaRPr lang="en-US" altLang="en-US"/>
          </a:p>
        </p:txBody>
      </p:sp>
    </p:spTree>
    <p:extLst>
      <p:ext uri="{BB962C8B-B14F-4D97-AF65-F5344CB8AC3E}">
        <p14:creationId xmlns:p14="http://schemas.microsoft.com/office/powerpoint/2010/main" val="3098677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7" name="Rectangle 6"/>
          <p:cNvSpPr>
            <a:spLocks noGrp="1" noChangeArrowheads="1"/>
          </p:cNvSpPr>
          <p:nvPr>
            <p:ph type="sldNum" sz="quarter" idx="12"/>
          </p:nvPr>
        </p:nvSpPr>
        <p:spPr>
          <a:ln/>
        </p:spPr>
        <p:txBody>
          <a:bodyPr/>
          <a:lstStyle>
            <a:lvl1pPr>
              <a:defRPr/>
            </a:lvl1pPr>
          </a:lstStyle>
          <a:p>
            <a:pPr>
              <a:defRPr/>
            </a:pPr>
            <a:fld id="{2D726A6D-0740-4ED7-9B02-CCA18971C144}" type="slidenum">
              <a:rPr lang="en-US" altLang="en-US"/>
              <a:pPr>
                <a:defRPr/>
              </a:pPr>
              <a:t>‹#›</a:t>
            </a:fld>
            <a:endParaRPr lang="en-US" altLang="en-US"/>
          </a:p>
        </p:txBody>
      </p:sp>
    </p:spTree>
    <p:extLst>
      <p:ext uri="{BB962C8B-B14F-4D97-AF65-F5344CB8AC3E}">
        <p14:creationId xmlns:p14="http://schemas.microsoft.com/office/powerpoint/2010/main" val="3388981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6" name="Rectangle 6"/>
          <p:cNvSpPr>
            <a:spLocks noGrp="1" noChangeArrowheads="1"/>
          </p:cNvSpPr>
          <p:nvPr>
            <p:ph type="sldNum" sz="quarter" idx="12"/>
          </p:nvPr>
        </p:nvSpPr>
        <p:spPr>
          <a:ln/>
        </p:spPr>
        <p:txBody>
          <a:bodyPr/>
          <a:lstStyle>
            <a:lvl1pPr>
              <a:defRPr/>
            </a:lvl1pPr>
          </a:lstStyle>
          <a:p>
            <a:pPr>
              <a:defRPr/>
            </a:pPr>
            <a:fld id="{D03E396E-A218-4006-97FC-5428DCEA8C69}" type="slidenum">
              <a:rPr lang="en-US" altLang="en-US"/>
              <a:pPr>
                <a:defRPr/>
              </a:pPr>
              <a:t>‹#›</a:t>
            </a:fld>
            <a:endParaRPr lang="en-US" altLang="en-US"/>
          </a:p>
        </p:txBody>
      </p:sp>
    </p:spTree>
    <p:extLst>
      <p:ext uri="{BB962C8B-B14F-4D97-AF65-F5344CB8AC3E}">
        <p14:creationId xmlns:p14="http://schemas.microsoft.com/office/powerpoint/2010/main" val="3282035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6" name="Rectangle 6"/>
          <p:cNvSpPr>
            <a:spLocks noGrp="1" noChangeArrowheads="1"/>
          </p:cNvSpPr>
          <p:nvPr>
            <p:ph type="sldNum" sz="quarter" idx="12"/>
          </p:nvPr>
        </p:nvSpPr>
        <p:spPr>
          <a:ln/>
        </p:spPr>
        <p:txBody>
          <a:bodyPr/>
          <a:lstStyle>
            <a:lvl1pPr>
              <a:defRPr/>
            </a:lvl1pPr>
          </a:lstStyle>
          <a:p>
            <a:pPr>
              <a:defRPr/>
            </a:pPr>
            <a:fld id="{55E215E5-FD39-4ABD-B221-2505344AC6B0}" type="slidenum">
              <a:rPr lang="en-US" altLang="en-US"/>
              <a:pPr>
                <a:defRPr/>
              </a:pPr>
              <a:t>‹#›</a:t>
            </a:fld>
            <a:endParaRPr lang="en-US" altLang="en-US"/>
          </a:p>
        </p:txBody>
      </p:sp>
    </p:spTree>
    <p:extLst>
      <p:ext uri="{BB962C8B-B14F-4D97-AF65-F5344CB8AC3E}">
        <p14:creationId xmlns:p14="http://schemas.microsoft.com/office/powerpoint/2010/main" val="775585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8" name="Rectangle 6"/>
          <p:cNvSpPr>
            <a:spLocks noGrp="1" noChangeArrowheads="1"/>
          </p:cNvSpPr>
          <p:nvPr>
            <p:ph type="sldNum" sz="quarter" idx="12"/>
          </p:nvPr>
        </p:nvSpPr>
        <p:spPr>
          <a:ln/>
        </p:spPr>
        <p:txBody>
          <a:bodyPr/>
          <a:lstStyle>
            <a:lvl1pPr>
              <a:defRPr/>
            </a:lvl1pPr>
          </a:lstStyle>
          <a:p>
            <a:pPr>
              <a:defRPr/>
            </a:pPr>
            <a:fld id="{3F3FB32A-CF71-470C-8F57-75CB162A0A28}" type="slidenum">
              <a:rPr lang="en-US" altLang="en-US"/>
              <a:pPr>
                <a:defRPr/>
              </a:pPr>
              <a:t>‹#›</a:t>
            </a:fld>
            <a:endParaRPr lang="en-US" altLang="en-US"/>
          </a:p>
        </p:txBody>
      </p:sp>
    </p:spTree>
    <p:extLst>
      <p:ext uri="{BB962C8B-B14F-4D97-AF65-F5344CB8AC3E}">
        <p14:creationId xmlns:p14="http://schemas.microsoft.com/office/powerpoint/2010/main" val="1739496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1B233C-1916-4DC6-B7D7-E45083554735}" type="slidenum">
              <a:rPr lang="en-US" altLang="en-US"/>
              <a:pPr>
                <a:defRPr/>
              </a:pPr>
              <a:t>‹#›</a:t>
            </a:fld>
            <a:endParaRPr lang="en-US" altLang="en-US"/>
          </a:p>
        </p:txBody>
      </p:sp>
    </p:spTree>
    <p:extLst>
      <p:ext uri="{BB962C8B-B14F-4D97-AF65-F5344CB8AC3E}">
        <p14:creationId xmlns:p14="http://schemas.microsoft.com/office/powerpoint/2010/main" val="2033872929"/>
      </p:ext>
    </p:extLst>
  </p:cSld>
  <p:clrMapOvr>
    <a:masterClrMapping/>
  </p:clrMapOvr>
  <p:transition>
    <p:cover dir="l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Evans et al Chr Dis in Canada 2003:24:102</a:t>
            </a:r>
          </a:p>
        </p:txBody>
      </p:sp>
      <p:sp>
        <p:nvSpPr>
          <p:cNvPr id="6" name="Rectangle 6"/>
          <p:cNvSpPr>
            <a:spLocks noGrp="1" noChangeArrowheads="1"/>
          </p:cNvSpPr>
          <p:nvPr>
            <p:ph type="sldNum" sz="quarter" idx="12"/>
          </p:nvPr>
        </p:nvSpPr>
        <p:spPr>
          <a:ln/>
        </p:spPr>
        <p:txBody>
          <a:bodyPr/>
          <a:lstStyle>
            <a:lvl1pPr>
              <a:defRPr/>
            </a:lvl1pPr>
          </a:lstStyle>
          <a:p>
            <a:pPr>
              <a:defRPr/>
            </a:pPr>
            <a:fld id="{CD87F7CD-AAC7-4CC9-95F8-C555B6B28A02}" type="slidenum">
              <a:rPr lang="en-US" altLang="en-US"/>
              <a:pPr>
                <a:defRPr/>
              </a:pPr>
              <a:t>‹#›</a:t>
            </a:fld>
            <a:endParaRPr lang="en-US" altLang="en-US"/>
          </a:p>
        </p:txBody>
      </p:sp>
    </p:spTree>
    <p:extLst>
      <p:ext uri="{BB962C8B-B14F-4D97-AF65-F5344CB8AC3E}">
        <p14:creationId xmlns:p14="http://schemas.microsoft.com/office/powerpoint/2010/main" val="85998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65EACE9-B22A-4B3F-8281-8F614AC280FA}" type="slidenum">
              <a:rPr lang="en-US" altLang="en-US"/>
              <a:pPr/>
              <a:t>‹#›</a:t>
            </a:fld>
            <a:endParaRPr lang="en-US" altLang="en-US"/>
          </a:p>
        </p:txBody>
      </p:sp>
    </p:spTree>
    <p:extLst>
      <p:ext uri="{BB962C8B-B14F-4D97-AF65-F5344CB8AC3E}">
        <p14:creationId xmlns:p14="http://schemas.microsoft.com/office/powerpoint/2010/main" val="2300545"/>
      </p:ext>
    </p:extLst>
  </p:cSld>
  <p:clrMapOvr>
    <a:masterClrMapping/>
  </p:clrMapOvr>
  <p:transition>
    <p:cover dir="l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DF15232-362F-4B32-A3E7-06AFDB328B01}" type="slidenum">
              <a:rPr lang="en-US" altLang="en-US"/>
              <a:pPr/>
              <a:t>‹#›</a:t>
            </a:fld>
            <a:endParaRPr lang="en-US" altLang="en-US"/>
          </a:p>
        </p:txBody>
      </p:sp>
    </p:spTree>
    <p:extLst>
      <p:ext uri="{BB962C8B-B14F-4D97-AF65-F5344CB8AC3E}">
        <p14:creationId xmlns:p14="http://schemas.microsoft.com/office/powerpoint/2010/main" val="3831802622"/>
      </p:ext>
    </p:extLst>
  </p:cSld>
  <p:clrMapOvr>
    <a:masterClrMapping/>
  </p:clrMapOvr>
  <p:transition>
    <p:cover dir="l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8B3AD8B-5FBB-4D72-A358-14ABD0931184}" type="slidenum">
              <a:rPr lang="en-US" altLang="en-US"/>
              <a:pPr/>
              <a:t>‹#›</a:t>
            </a:fld>
            <a:endParaRPr lang="en-US" altLang="en-US"/>
          </a:p>
        </p:txBody>
      </p:sp>
    </p:spTree>
    <p:extLst>
      <p:ext uri="{BB962C8B-B14F-4D97-AF65-F5344CB8AC3E}">
        <p14:creationId xmlns:p14="http://schemas.microsoft.com/office/powerpoint/2010/main" val="560355018"/>
      </p:ext>
    </p:extLst>
  </p:cSld>
  <p:clrMapOvr>
    <a:masterClrMapping/>
  </p:clrMapOvr>
  <p:transition>
    <p:cover dir="l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AA6C421-C150-4153-8BD5-A9454BC4B0EC}" type="slidenum">
              <a:rPr lang="en-US" altLang="en-US"/>
              <a:pPr/>
              <a:t>‹#›</a:t>
            </a:fld>
            <a:endParaRPr lang="en-US" altLang="en-US"/>
          </a:p>
        </p:txBody>
      </p:sp>
    </p:spTree>
    <p:extLst>
      <p:ext uri="{BB962C8B-B14F-4D97-AF65-F5344CB8AC3E}">
        <p14:creationId xmlns:p14="http://schemas.microsoft.com/office/powerpoint/2010/main" val="2887444828"/>
      </p:ext>
    </p:extLst>
  </p:cSld>
  <p:clrMapOvr>
    <a:masterClrMapping/>
  </p:clrMapOvr>
  <p:transition>
    <p:cover dir="l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9E4BC484-5295-4DE3-AED1-BDCC2DEE00BE}" type="slidenum">
              <a:rPr lang="en-US" altLang="en-US"/>
              <a:pPr/>
              <a:t>‹#›</a:t>
            </a:fld>
            <a:endParaRPr lang="en-US" altLang="en-US"/>
          </a:p>
        </p:txBody>
      </p:sp>
    </p:spTree>
    <p:extLst>
      <p:ext uri="{BB962C8B-B14F-4D97-AF65-F5344CB8AC3E}">
        <p14:creationId xmlns:p14="http://schemas.microsoft.com/office/powerpoint/2010/main" val="375696700"/>
      </p:ext>
    </p:extLst>
  </p:cSld>
  <p:clrMapOvr>
    <a:masterClrMapping/>
  </p:clrMapOvr>
  <p:transition>
    <p:cover dir="l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44ACFDB-FC2E-440A-9137-BE1574813223}" type="slidenum">
              <a:rPr lang="en-US" altLang="en-US"/>
              <a:pPr/>
              <a:t>‹#›</a:t>
            </a:fld>
            <a:endParaRPr lang="en-US" altLang="en-US"/>
          </a:p>
        </p:txBody>
      </p:sp>
    </p:spTree>
    <p:extLst>
      <p:ext uri="{BB962C8B-B14F-4D97-AF65-F5344CB8AC3E}">
        <p14:creationId xmlns:p14="http://schemas.microsoft.com/office/powerpoint/2010/main" val="1404869148"/>
      </p:ext>
    </p:extLst>
  </p:cSld>
  <p:clrMapOvr>
    <a:masterClrMapping/>
  </p:clrMapOvr>
  <p:transition>
    <p:cover dir="l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BC22B40-9768-4F68-AE92-EE5F18D1260A}" type="slidenum">
              <a:rPr lang="en-US" altLang="en-US"/>
              <a:pPr/>
              <a:t>‹#›</a:t>
            </a:fld>
            <a:endParaRPr lang="en-US" altLang="en-US"/>
          </a:p>
        </p:txBody>
      </p:sp>
    </p:spTree>
    <p:extLst>
      <p:ext uri="{BB962C8B-B14F-4D97-AF65-F5344CB8AC3E}">
        <p14:creationId xmlns:p14="http://schemas.microsoft.com/office/powerpoint/2010/main" val="2617405484"/>
      </p:ext>
    </p:extLst>
  </p:cSld>
  <p:clrMapOvr>
    <a:masterClrMapping/>
  </p:clrMapOvr>
  <p:transition>
    <p:cover dir="l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7155694-6329-47AF-8E04-A48E5A28C84F}" type="slidenum">
              <a:rPr lang="en-US" altLang="en-US"/>
              <a:pPr/>
              <a:t>‹#›</a:t>
            </a:fld>
            <a:endParaRPr lang="en-US" altLang="en-US"/>
          </a:p>
        </p:txBody>
      </p:sp>
    </p:spTree>
    <p:extLst>
      <p:ext uri="{BB962C8B-B14F-4D97-AF65-F5344CB8AC3E}">
        <p14:creationId xmlns:p14="http://schemas.microsoft.com/office/powerpoint/2010/main" val="2070193818"/>
      </p:ext>
    </p:extLst>
  </p:cSld>
  <p:clrMapOvr>
    <a:masterClrMapping/>
  </p:clrMapOvr>
  <p:transition>
    <p:cover dir="l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A7C45FD-7AF2-4199-87AC-DFF5C598A285}" type="slidenum">
              <a:rPr lang="en-US" altLang="en-US"/>
              <a:pPr/>
              <a:t>‹#›</a:t>
            </a:fld>
            <a:endParaRPr lang="en-US" altLang="en-US"/>
          </a:p>
        </p:txBody>
      </p:sp>
    </p:spTree>
    <p:extLst>
      <p:ext uri="{BB962C8B-B14F-4D97-AF65-F5344CB8AC3E}">
        <p14:creationId xmlns:p14="http://schemas.microsoft.com/office/powerpoint/2010/main" val="1181762171"/>
      </p:ext>
    </p:extLst>
  </p:cSld>
  <p:clrMapOvr>
    <a:masterClrMapping/>
  </p:clrMapOvr>
  <p:transition>
    <p:cover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0CF5A6-C957-435B-A5C5-0601164DDA13}" type="slidenum">
              <a:rPr lang="en-US" altLang="en-US"/>
              <a:pPr>
                <a:defRPr/>
              </a:pPr>
              <a:t>‹#›</a:t>
            </a:fld>
            <a:endParaRPr lang="en-US" altLang="en-US"/>
          </a:p>
        </p:txBody>
      </p:sp>
    </p:spTree>
    <p:extLst>
      <p:ext uri="{BB962C8B-B14F-4D97-AF65-F5344CB8AC3E}">
        <p14:creationId xmlns:p14="http://schemas.microsoft.com/office/powerpoint/2010/main" val="3309308114"/>
      </p:ext>
    </p:extLst>
  </p:cSld>
  <p:clrMapOvr>
    <a:masterClrMapping/>
  </p:clrMapOvr>
  <p:transition>
    <p:cover dir="l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BD102D5-0810-4E3F-9D00-87F6A53C72F0}" type="slidenum">
              <a:rPr lang="en-US" altLang="en-US"/>
              <a:pPr/>
              <a:t>‹#›</a:t>
            </a:fld>
            <a:endParaRPr lang="en-US" altLang="en-US"/>
          </a:p>
        </p:txBody>
      </p:sp>
    </p:spTree>
    <p:extLst>
      <p:ext uri="{BB962C8B-B14F-4D97-AF65-F5344CB8AC3E}">
        <p14:creationId xmlns:p14="http://schemas.microsoft.com/office/powerpoint/2010/main" val="3769821521"/>
      </p:ext>
    </p:extLst>
  </p:cSld>
  <p:clrMapOvr>
    <a:masterClrMapping/>
  </p:clrMapOvr>
  <p:transition>
    <p:cover dir="l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2FF9A1F-854C-4EBE-96B4-CCE5D7E292E2}" type="slidenum">
              <a:rPr lang="en-US" altLang="en-US"/>
              <a:pPr/>
              <a:t>‹#›</a:t>
            </a:fld>
            <a:endParaRPr lang="en-US" altLang="en-US"/>
          </a:p>
        </p:txBody>
      </p:sp>
    </p:spTree>
    <p:extLst>
      <p:ext uri="{BB962C8B-B14F-4D97-AF65-F5344CB8AC3E}">
        <p14:creationId xmlns:p14="http://schemas.microsoft.com/office/powerpoint/2010/main" val="2983441588"/>
      </p:ext>
    </p:extLst>
  </p:cSld>
  <p:clrMapOvr>
    <a:masterClrMapping/>
  </p:clrMapOvr>
  <p:transition>
    <p:cover dir="l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B8C7B79-841D-4442-B2DD-AB4A47B087B9}" type="slidenum">
              <a:rPr lang="en-US" altLang="en-US"/>
              <a:pPr/>
              <a:t>‹#›</a:t>
            </a:fld>
            <a:endParaRPr lang="en-US" altLang="en-US"/>
          </a:p>
        </p:txBody>
      </p:sp>
    </p:spTree>
    <p:extLst>
      <p:ext uri="{BB962C8B-B14F-4D97-AF65-F5344CB8AC3E}">
        <p14:creationId xmlns:p14="http://schemas.microsoft.com/office/powerpoint/2010/main" val="3669899622"/>
      </p:ext>
    </p:extLst>
  </p:cSld>
  <p:clrMapOvr>
    <a:masterClrMapping/>
  </p:clrMapOvr>
  <p:transition>
    <p:cover dir="l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CB1EBC-B047-4243-B57A-4D91DE96180E}" type="slidenum">
              <a:rPr lang="en-US" altLang="en-US"/>
              <a:pPr/>
              <a:t>‹#›</a:t>
            </a:fld>
            <a:endParaRPr lang="en-US" altLang="en-US"/>
          </a:p>
        </p:txBody>
      </p:sp>
    </p:spTree>
    <p:extLst>
      <p:ext uri="{BB962C8B-B14F-4D97-AF65-F5344CB8AC3E}">
        <p14:creationId xmlns:p14="http://schemas.microsoft.com/office/powerpoint/2010/main" val="2490218938"/>
      </p:ext>
    </p:extLst>
  </p:cSld>
  <p:clrMapOvr>
    <a:masterClrMapping/>
  </p:clrMapOvr>
  <p:transition>
    <p:cover dir="l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A9C22F-96E6-EC47-89C8-F78D5B23C00A}" type="slidenum">
              <a:rPr lang="en-US" altLang="en-US"/>
              <a:pPr/>
              <a:t>‹#›</a:t>
            </a:fld>
            <a:endParaRPr lang="en-US" altLang="en-US"/>
          </a:p>
        </p:txBody>
      </p:sp>
    </p:spTree>
    <p:extLst>
      <p:ext uri="{BB962C8B-B14F-4D97-AF65-F5344CB8AC3E}">
        <p14:creationId xmlns:p14="http://schemas.microsoft.com/office/powerpoint/2010/main" val="586658814"/>
      </p:ext>
    </p:extLst>
  </p:cSld>
  <p:clrMapOvr>
    <a:masterClrMapping/>
  </p:clrMapOvr>
  <p:transition>
    <p:cover dir="l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F478B5-5B08-7B4D-B94E-48105DD2781E}" type="slidenum">
              <a:rPr lang="en-US" altLang="en-US"/>
              <a:pPr/>
              <a:t>‹#›</a:t>
            </a:fld>
            <a:endParaRPr lang="en-US" altLang="en-US"/>
          </a:p>
        </p:txBody>
      </p:sp>
    </p:spTree>
    <p:extLst>
      <p:ext uri="{BB962C8B-B14F-4D97-AF65-F5344CB8AC3E}">
        <p14:creationId xmlns:p14="http://schemas.microsoft.com/office/powerpoint/2010/main" val="3019628701"/>
      </p:ext>
    </p:extLst>
  </p:cSld>
  <p:clrMapOvr>
    <a:masterClrMapping/>
  </p:clrMapOvr>
  <p:transition>
    <p:cover dir="l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4C0A7E-C84F-3746-AEEF-7D551303F1EA}" type="slidenum">
              <a:rPr lang="en-US" altLang="en-US"/>
              <a:pPr/>
              <a:t>‹#›</a:t>
            </a:fld>
            <a:endParaRPr lang="en-US" altLang="en-US"/>
          </a:p>
        </p:txBody>
      </p:sp>
    </p:spTree>
    <p:extLst>
      <p:ext uri="{BB962C8B-B14F-4D97-AF65-F5344CB8AC3E}">
        <p14:creationId xmlns:p14="http://schemas.microsoft.com/office/powerpoint/2010/main" val="4283303045"/>
      </p:ext>
    </p:extLst>
  </p:cSld>
  <p:clrMapOvr>
    <a:masterClrMapping/>
  </p:clrMapOvr>
  <p:transition>
    <p:cover dir="l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3131244-DD07-0D42-8D81-B6BC07CD8460}" type="slidenum">
              <a:rPr lang="en-US" altLang="en-US"/>
              <a:pPr/>
              <a:t>‹#›</a:t>
            </a:fld>
            <a:endParaRPr lang="en-US" altLang="en-US"/>
          </a:p>
        </p:txBody>
      </p:sp>
    </p:spTree>
    <p:extLst>
      <p:ext uri="{BB962C8B-B14F-4D97-AF65-F5344CB8AC3E}">
        <p14:creationId xmlns:p14="http://schemas.microsoft.com/office/powerpoint/2010/main" val="100191641"/>
      </p:ext>
    </p:extLst>
  </p:cSld>
  <p:clrMapOvr>
    <a:masterClrMapping/>
  </p:clrMapOvr>
  <p:transition>
    <p:cover dir="l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2AF13C8-FB79-5943-8623-A6A33E65A890}" type="slidenum">
              <a:rPr lang="en-US" altLang="en-US"/>
              <a:pPr/>
              <a:t>‹#›</a:t>
            </a:fld>
            <a:endParaRPr lang="en-US" altLang="en-US"/>
          </a:p>
        </p:txBody>
      </p:sp>
    </p:spTree>
    <p:extLst>
      <p:ext uri="{BB962C8B-B14F-4D97-AF65-F5344CB8AC3E}">
        <p14:creationId xmlns:p14="http://schemas.microsoft.com/office/powerpoint/2010/main" val="3641811783"/>
      </p:ext>
    </p:extLst>
  </p:cSld>
  <p:clrMapOvr>
    <a:masterClrMapping/>
  </p:clrMapOvr>
  <p:transition>
    <p:cover dir="l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D814761-6FEF-F349-BC9D-9F1923F2F88F}" type="slidenum">
              <a:rPr lang="en-US" altLang="en-US"/>
              <a:pPr/>
              <a:t>‹#›</a:t>
            </a:fld>
            <a:endParaRPr lang="en-US" altLang="en-US"/>
          </a:p>
        </p:txBody>
      </p:sp>
    </p:spTree>
    <p:extLst>
      <p:ext uri="{BB962C8B-B14F-4D97-AF65-F5344CB8AC3E}">
        <p14:creationId xmlns:p14="http://schemas.microsoft.com/office/powerpoint/2010/main" val="2008815860"/>
      </p:ext>
    </p:extLst>
  </p:cSld>
  <p:clrMapOvr>
    <a:masterClrMapping/>
  </p:clrMapOvr>
  <p:transition>
    <p:cover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B7A7C1-F74F-47F9-9FFB-33D57D9FBDEE}" type="slidenum">
              <a:rPr lang="en-US" altLang="en-US"/>
              <a:pPr>
                <a:defRPr/>
              </a:pPr>
              <a:t>‹#›</a:t>
            </a:fld>
            <a:endParaRPr lang="en-US" altLang="en-US"/>
          </a:p>
        </p:txBody>
      </p:sp>
    </p:spTree>
    <p:extLst>
      <p:ext uri="{BB962C8B-B14F-4D97-AF65-F5344CB8AC3E}">
        <p14:creationId xmlns:p14="http://schemas.microsoft.com/office/powerpoint/2010/main" val="1892441516"/>
      </p:ext>
    </p:extLst>
  </p:cSld>
  <p:clrMapOvr>
    <a:masterClrMapping/>
  </p:clrMapOvr>
  <p:transition>
    <p:cover dir="l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B35E7CF-15D7-CB40-BA8A-70F25BA0D656}" type="slidenum">
              <a:rPr lang="en-US" altLang="en-US"/>
              <a:pPr/>
              <a:t>‹#›</a:t>
            </a:fld>
            <a:endParaRPr lang="en-US" altLang="en-US"/>
          </a:p>
        </p:txBody>
      </p:sp>
    </p:spTree>
    <p:extLst>
      <p:ext uri="{BB962C8B-B14F-4D97-AF65-F5344CB8AC3E}">
        <p14:creationId xmlns:p14="http://schemas.microsoft.com/office/powerpoint/2010/main" val="1709092018"/>
      </p:ext>
    </p:extLst>
  </p:cSld>
  <p:clrMapOvr>
    <a:masterClrMapping/>
  </p:clrMapOvr>
  <p:transition>
    <p:cover dir="l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275A1E2-50D8-D643-8B9D-D6FC4E03170B}" type="slidenum">
              <a:rPr lang="en-US" altLang="en-US"/>
              <a:pPr/>
              <a:t>‹#›</a:t>
            </a:fld>
            <a:endParaRPr lang="en-US" altLang="en-US"/>
          </a:p>
        </p:txBody>
      </p:sp>
    </p:spTree>
    <p:extLst>
      <p:ext uri="{BB962C8B-B14F-4D97-AF65-F5344CB8AC3E}">
        <p14:creationId xmlns:p14="http://schemas.microsoft.com/office/powerpoint/2010/main" val="2615679357"/>
      </p:ext>
    </p:extLst>
  </p:cSld>
  <p:clrMapOvr>
    <a:masterClrMapping/>
  </p:clrMapOvr>
  <p:transition>
    <p:cover dir="l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2D07A6-0460-1A43-9BB3-8E92ABFC8B3C}" type="slidenum">
              <a:rPr lang="en-US" altLang="en-US"/>
              <a:pPr/>
              <a:t>‹#›</a:t>
            </a:fld>
            <a:endParaRPr lang="en-US" altLang="en-US"/>
          </a:p>
        </p:txBody>
      </p:sp>
    </p:spTree>
    <p:extLst>
      <p:ext uri="{BB962C8B-B14F-4D97-AF65-F5344CB8AC3E}">
        <p14:creationId xmlns:p14="http://schemas.microsoft.com/office/powerpoint/2010/main" val="917473395"/>
      </p:ext>
    </p:extLst>
  </p:cSld>
  <p:clrMapOvr>
    <a:masterClrMapping/>
  </p:clrMapOvr>
  <p:transition>
    <p:cover dir="l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EF34C7-581C-2149-8C88-129496AB75D5}" type="slidenum">
              <a:rPr lang="en-US" altLang="en-US"/>
              <a:pPr/>
              <a:t>‹#›</a:t>
            </a:fld>
            <a:endParaRPr lang="en-US" altLang="en-US"/>
          </a:p>
        </p:txBody>
      </p:sp>
    </p:spTree>
    <p:extLst>
      <p:ext uri="{BB962C8B-B14F-4D97-AF65-F5344CB8AC3E}">
        <p14:creationId xmlns:p14="http://schemas.microsoft.com/office/powerpoint/2010/main" val="3729125173"/>
      </p:ext>
    </p:extLst>
  </p:cSld>
  <p:clrMapOvr>
    <a:masterClrMapping/>
  </p:clrMapOvr>
  <p:transition>
    <p:cover dir="l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9807C1-4797-AB47-A55F-7C23CB20C778}" type="slidenum">
              <a:rPr lang="en-US" altLang="en-US"/>
              <a:pPr/>
              <a:t>‹#›</a:t>
            </a:fld>
            <a:endParaRPr lang="en-US" altLang="en-US"/>
          </a:p>
        </p:txBody>
      </p:sp>
    </p:spTree>
    <p:extLst>
      <p:ext uri="{BB962C8B-B14F-4D97-AF65-F5344CB8AC3E}">
        <p14:creationId xmlns:p14="http://schemas.microsoft.com/office/powerpoint/2010/main" val="2711149751"/>
      </p:ext>
    </p:extLst>
  </p:cSld>
  <p:clrMapOvr>
    <a:masterClrMapping/>
  </p:clrMapOvr>
  <p:transition>
    <p:cover dir="l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B3E644-2F8F-4A52-B45D-2570AB42FCE1}" type="slidenum">
              <a:rPr lang="en-US" altLang="en-US"/>
              <a:pPr>
                <a:defRPr/>
              </a:pPr>
              <a:t>‹#›</a:t>
            </a:fld>
            <a:endParaRPr lang="en-US" altLang="en-US"/>
          </a:p>
        </p:txBody>
      </p:sp>
    </p:spTree>
    <p:extLst>
      <p:ext uri="{BB962C8B-B14F-4D97-AF65-F5344CB8AC3E}">
        <p14:creationId xmlns:p14="http://schemas.microsoft.com/office/powerpoint/2010/main" val="3957257392"/>
      </p:ext>
    </p:extLst>
  </p:cSld>
  <p:clrMapOvr>
    <a:masterClrMapping/>
  </p:clrMapOvr>
  <p:transition>
    <p:cover dir="l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F8949E-F492-4374-B4E0-3CDA0E2DE552}" type="slidenum">
              <a:rPr lang="en-US" altLang="en-US"/>
              <a:pPr>
                <a:defRPr/>
              </a:pPr>
              <a:t>‹#›</a:t>
            </a:fld>
            <a:endParaRPr lang="en-US" altLang="en-US"/>
          </a:p>
        </p:txBody>
      </p:sp>
    </p:spTree>
    <p:extLst>
      <p:ext uri="{BB962C8B-B14F-4D97-AF65-F5344CB8AC3E}">
        <p14:creationId xmlns:p14="http://schemas.microsoft.com/office/powerpoint/2010/main" val="2750289359"/>
      </p:ext>
    </p:extLst>
  </p:cSld>
  <p:clrMapOvr>
    <a:masterClrMapping/>
  </p:clrMapOvr>
  <p:transition>
    <p:cover dir="l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45FFC8-17F2-4F04-9A12-EE865797B562}" type="slidenum">
              <a:rPr lang="en-US" altLang="en-US"/>
              <a:pPr>
                <a:defRPr/>
              </a:pPr>
              <a:t>‹#›</a:t>
            </a:fld>
            <a:endParaRPr lang="en-US" altLang="en-US"/>
          </a:p>
        </p:txBody>
      </p:sp>
    </p:spTree>
    <p:extLst>
      <p:ext uri="{BB962C8B-B14F-4D97-AF65-F5344CB8AC3E}">
        <p14:creationId xmlns:p14="http://schemas.microsoft.com/office/powerpoint/2010/main" val="2534920434"/>
      </p:ext>
    </p:extLst>
  </p:cSld>
  <p:clrMapOvr>
    <a:masterClrMapping/>
  </p:clrMapOvr>
  <p:transition>
    <p:cover dir="l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A5AEA3-59B4-41A2-B95C-E27A28E630D7}" type="slidenum">
              <a:rPr lang="en-US" altLang="en-US"/>
              <a:pPr>
                <a:defRPr/>
              </a:pPr>
              <a:t>‹#›</a:t>
            </a:fld>
            <a:endParaRPr lang="en-US" altLang="en-US"/>
          </a:p>
        </p:txBody>
      </p:sp>
    </p:spTree>
    <p:extLst>
      <p:ext uri="{BB962C8B-B14F-4D97-AF65-F5344CB8AC3E}">
        <p14:creationId xmlns:p14="http://schemas.microsoft.com/office/powerpoint/2010/main" val="3460662814"/>
      </p:ext>
    </p:extLst>
  </p:cSld>
  <p:clrMapOvr>
    <a:masterClrMapping/>
  </p:clrMapOvr>
  <p:transition>
    <p:cover dir="l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CA186D-8068-41D8-8747-C70F26843C86}" type="slidenum">
              <a:rPr lang="en-US" altLang="en-US"/>
              <a:pPr>
                <a:defRPr/>
              </a:pPr>
              <a:t>‹#›</a:t>
            </a:fld>
            <a:endParaRPr lang="en-US" altLang="en-US"/>
          </a:p>
        </p:txBody>
      </p:sp>
    </p:spTree>
    <p:extLst>
      <p:ext uri="{BB962C8B-B14F-4D97-AF65-F5344CB8AC3E}">
        <p14:creationId xmlns:p14="http://schemas.microsoft.com/office/powerpoint/2010/main" val="3938506137"/>
      </p:ext>
    </p:extLst>
  </p:cSld>
  <p:clrMapOvr>
    <a:masterClrMapping/>
  </p:clrMapOvr>
  <p:transition>
    <p:cover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87B71E-5B24-42DC-A3FE-0DD6CA155A96}" type="slidenum">
              <a:rPr lang="en-US" altLang="en-US"/>
              <a:pPr>
                <a:defRPr/>
              </a:pPr>
              <a:t>‹#›</a:t>
            </a:fld>
            <a:endParaRPr lang="en-US" altLang="en-US"/>
          </a:p>
        </p:txBody>
      </p:sp>
    </p:spTree>
    <p:extLst>
      <p:ext uri="{BB962C8B-B14F-4D97-AF65-F5344CB8AC3E}">
        <p14:creationId xmlns:p14="http://schemas.microsoft.com/office/powerpoint/2010/main" val="1792546136"/>
      </p:ext>
    </p:extLst>
  </p:cSld>
  <p:clrMapOvr>
    <a:masterClrMapping/>
  </p:clrMapOvr>
  <p:transition>
    <p:cover dir="ld"/>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FE3EE5-B1A5-4C52-B6E2-06E0F5988B2F}" type="slidenum">
              <a:rPr lang="en-US" altLang="en-US"/>
              <a:pPr>
                <a:defRPr/>
              </a:pPr>
              <a:t>‹#›</a:t>
            </a:fld>
            <a:endParaRPr lang="en-US" altLang="en-US"/>
          </a:p>
        </p:txBody>
      </p:sp>
    </p:spTree>
    <p:extLst>
      <p:ext uri="{BB962C8B-B14F-4D97-AF65-F5344CB8AC3E}">
        <p14:creationId xmlns:p14="http://schemas.microsoft.com/office/powerpoint/2010/main" val="1518458907"/>
      </p:ext>
    </p:extLst>
  </p:cSld>
  <p:clrMapOvr>
    <a:masterClrMapping/>
  </p:clrMapOvr>
  <p:transition>
    <p:cover dir="l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6A042D-A309-46A6-BA0D-D3F3F4EDDEB2}" type="slidenum">
              <a:rPr lang="en-US" altLang="en-US"/>
              <a:pPr>
                <a:defRPr/>
              </a:pPr>
              <a:t>‹#›</a:t>
            </a:fld>
            <a:endParaRPr lang="en-US" altLang="en-US"/>
          </a:p>
        </p:txBody>
      </p:sp>
    </p:spTree>
    <p:extLst>
      <p:ext uri="{BB962C8B-B14F-4D97-AF65-F5344CB8AC3E}">
        <p14:creationId xmlns:p14="http://schemas.microsoft.com/office/powerpoint/2010/main" val="2132997517"/>
      </p:ext>
    </p:extLst>
  </p:cSld>
  <p:clrMapOvr>
    <a:masterClrMapping/>
  </p:clrMapOvr>
  <p:transition>
    <p:cover dir="ld"/>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01904A-5A29-4124-96AF-982CA525973B}" type="slidenum">
              <a:rPr lang="en-US" altLang="en-US"/>
              <a:pPr>
                <a:defRPr/>
              </a:pPr>
              <a:t>‹#›</a:t>
            </a:fld>
            <a:endParaRPr lang="en-US" altLang="en-US"/>
          </a:p>
        </p:txBody>
      </p:sp>
    </p:spTree>
    <p:extLst>
      <p:ext uri="{BB962C8B-B14F-4D97-AF65-F5344CB8AC3E}">
        <p14:creationId xmlns:p14="http://schemas.microsoft.com/office/powerpoint/2010/main" val="947110458"/>
      </p:ext>
    </p:extLst>
  </p:cSld>
  <p:clrMapOvr>
    <a:masterClrMapping/>
  </p:clrMapOvr>
  <p:transition>
    <p:cover dir="ld"/>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542166-349E-47D2-BDD3-CAE5DCA25017}" type="slidenum">
              <a:rPr lang="en-US" altLang="en-US"/>
              <a:pPr>
                <a:defRPr/>
              </a:pPr>
              <a:t>‹#›</a:t>
            </a:fld>
            <a:endParaRPr lang="en-US" altLang="en-US"/>
          </a:p>
        </p:txBody>
      </p:sp>
    </p:spTree>
    <p:extLst>
      <p:ext uri="{BB962C8B-B14F-4D97-AF65-F5344CB8AC3E}">
        <p14:creationId xmlns:p14="http://schemas.microsoft.com/office/powerpoint/2010/main" val="2410548593"/>
      </p:ext>
    </p:extLst>
  </p:cSld>
  <p:clrMapOvr>
    <a:masterClrMapping/>
  </p:clrMapOvr>
  <p:transition>
    <p:cover dir="ld"/>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6E43E0-1636-426E-9B36-34CE5FA168F1}" type="slidenum">
              <a:rPr lang="en-US" altLang="en-US"/>
              <a:pPr>
                <a:defRPr/>
              </a:pPr>
              <a:t>‹#›</a:t>
            </a:fld>
            <a:endParaRPr lang="en-US" altLang="en-US"/>
          </a:p>
        </p:txBody>
      </p:sp>
    </p:spTree>
    <p:extLst>
      <p:ext uri="{BB962C8B-B14F-4D97-AF65-F5344CB8AC3E}">
        <p14:creationId xmlns:p14="http://schemas.microsoft.com/office/powerpoint/2010/main" val="711693861"/>
      </p:ext>
    </p:extLst>
  </p:cSld>
  <p:clrMapOvr>
    <a:masterClrMapping/>
  </p:clrMapOvr>
  <p:transition>
    <p:cover dir="l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74BEB9-9B5D-4092-B182-E8E68A60CF55}" type="slidenum">
              <a:rPr lang="en-US" altLang="en-US"/>
              <a:pPr>
                <a:defRPr/>
              </a:pPr>
              <a:t>‹#›</a:t>
            </a:fld>
            <a:endParaRPr lang="en-US" altLang="en-US"/>
          </a:p>
        </p:txBody>
      </p:sp>
    </p:spTree>
    <p:extLst>
      <p:ext uri="{BB962C8B-B14F-4D97-AF65-F5344CB8AC3E}">
        <p14:creationId xmlns:p14="http://schemas.microsoft.com/office/powerpoint/2010/main" val="2230192917"/>
      </p:ext>
    </p:extLst>
  </p:cSld>
  <p:clrMapOvr>
    <a:masterClrMapping/>
  </p:clrMapOvr>
  <p:transition>
    <p:cover dir="ld"/>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2A3126-00B9-4BDB-8F2D-B1D5038D7F63}" type="slidenum">
              <a:rPr lang="en-US" altLang="en-US"/>
              <a:pPr>
                <a:defRPr/>
              </a:pPr>
              <a:t>‹#›</a:t>
            </a:fld>
            <a:endParaRPr lang="en-US" altLang="en-US"/>
          </a:p>
        </p:txBody>
      </p:sp>
    </p:spTree>
    <p:extLst>
      <p:ext uri="{BB962C8B-B14F-4D97-AF65-F5344CB8AC3E}">
        <p14:creationId xmlns:p14="http://schemas.microsoft.com/office/powerpoint/2010/main" val="3886274868"/>
      </p:ext>
    </p:extLst>
  </p:cSld>
  <p:clrMapOvr>
    <a:masterClrMapping/>
  </p:clrMapOvr>
  <p:transition>
    <p:cover dir="ld"/>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1E83C391-5CD4-4765-8AB4-148D69F1678B}" type="slidenum">
              <a:rPr lang="en-US" altLang="en-US"/>
              <a:pPr/>
              <a:t>‹#›</a:t>
            </a:fld>
            <a:endParaRPr lang="en-US" altLang="en-US"/>
          </a:p>
        </p:txBody>
      </p:sp>
    </p:spTree>
    <p:extLst>
      <p:ext uri="{BB962C8B-B14F-4D97-AF65-F5344CB8AC3E}">
        <p14:creationId xmlns:p14="http://schemas.microsoft.com/office/powerpoint/2010/main" val="16515421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4A64DBD0-5403-4985-BF7D-EA1A1156361E}" type="slidenum">
              <a:rPr lang="en-US" altLang="en-US"/>
              <a:pPr/>
              <a:t>‹#›</a:t>
            </a:fld>
            <a:endParaRPr lang="en-US" altLang="en-US"/>
          </a:p>
        </p:txBody>
      </p:sp>
    </p:spTree>
    <p:extLst>
      <p:ext uri="{BB962C8B-B14F-4D97-AF65-F5344CB8AC3E}">
        <p14:creationId xmlns:p14="http://schemas.microsoft.com/office/powerpoint/2010/main" val="10115667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3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EB414412-EBE3-443A-A032-48028CEBB713}" type="slidenum">
              <a:rPr lang="en-US" altLang="en-US"/>
              <a:pPr/>
              <a:t>‹#›</a:t>
            </a:fld>
            <a:endParaRPr lang="en-US" altLang="en-US"/>
          </a:p>
        </p:txBody>
      </p:sp>
    </p:spTree>
    <p:extLst>
      <p:ext uri="{BB962C8B-B14F-4D97-AF65-F5344CB8AC3E}">
        <p14:creationId xmlns:p14="http://schemas.microsoft.com/office/powerpoint/2010/main" val="17901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DCD68D-2956-41FC-95AD-01CB1D18005A}" type="slidenum">
              <a:rPr lang="en-US" altLang="en-US"/>
              <a:pPr>
                <a:defRPr/>
              </a:pPr>
              <a:t>‹#›</a:t>
            </a:fld>
            <a:endParaRPr lang="en-US" altLang="en-US"/>
          </a:p>
        </p:txBody>
      </p:sp>
    </p:spTree>
    <p:extLst>
      <p:ext uri="{BB962C8B-B14F-4D97-AF65-F5344CB8AC3E}">
        <p14:creationId xmlns:p14="http://schemas.microsoft.com/office/powerpoint/2010/main" val="2531857712"/>
      </p:ext>
    </p:extLst>
  </p:cSld>
  <p:clrMapOvr>
    <a:masterClrMapping/>
  </p:clrMapOvr>
  <p:transition>
    <p:cover dir="ld"/>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17"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51"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b="1">
                <a:latin typeface="Times"/>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Times" panose="02020603050405020304" pitchFamily="18" charset="0"/>
              </a:defRPr>
            </a:lvl1pPr>
          </a:lstStyle>
          <a:p>
            <a:fld id="{9749852C-7715-476B-B7DE-831EEAB9FFDE}" type="slidenum">
              <a:rPr lang="en-US" altLang="en-US"/>
              <a:pPr/>
              <a:t>‹#›</a:t>
            </a:fld>
            <a:endParaRPr lang="en-US" altLang="en-US"/>
          </a:p>
        </p:txBody>
      </p:sp>
    </p:spTree>
    <p:extLst>
      <p:ext uri="{BB962C8B-B14F-4D97-AF65-F5344CB8AC3E}">
        <p14:creationId xmlns:p14="http://schemas.microsoft.com/office/powerpoint/2010/main" val="3457676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88A83851-93D9-499D-A835-22A73B35A556}" type="slidenum">
              <a:rPr lang="en-US" altLang="en-US"/>
              <a:pPr/>
              <a:t>‹#›</a:t>
            </a:fld>
            <a:endParaRPr lang="en-US" altLang="en-US"/>
          </a:p>
        </p:txBody>
      </p:sp>
    </p:spTree>
    <p:extLst>
      <p:ext uri="{BB962C8B-B14F-4D97-AF65-F5344CB8AC3E}">
        <p14:creationId xmlns:p14="http://schemas.microsoft.com/office/powerpoint/2010/main" val="29974672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F108FE79-658D-425A-985C-6C34D1FEE421}" type="slidenum">
              <a:rPr lang="en-US" altLang="en-US"/>
              <a:pPr/>
              <a:t>‹#›</a:t>
            </a:fld>
            <a:endParaRPr lang="en-US" altLang="en-US"/>
          </a:p>
        </p:txBody>
      </p:sp>
    </p:spTree>
    <p:extLst>
      <p:ext uri="{BB962C8B-B14F-4D97-AF65-F5344CB8AC3E}">
        <p14:creationId xmlns:p14="http://schemas.microsoft.com/office/powerpoint/2010/main" val="26258004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7E67821D-449B-47A6-AEBE-4A30478F8770}" type="slidenum">
              <a:rPr lang="en-US" altLang="en-US"/>
              <a:pPr/>
              <a:t>‹#›</a:t>
            </a:fld>
            <a:endParaRPr lang="en-US" altLang="en-US"/>
          </a:p>
        </p:txBody>
      </p:sp>
    </p:spTree>
    <p:extLst>
      <p:ext uri="{BB962C8B-B14F-4D97-AF65-F5344CB8AC3E}">
        <p14:creationId xmlns:p14="http://schemas.microsoft.com/office/powerpoint/2010/main" val="31185579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8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b="1">
                <a:latin typeface="Times"/>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Times" panose="02020603050405020304" pitchFamily="18" charset="0"/>
              </a:defRPr>
            </a:lvl1pPr>
          </a:lstStyle>
          <a:p>
            <a:fld id="{2E7D8B24-AC30-437F-AB57-CCA09182B5B7}" type="slidenum">
              <a:rPr lang="en-US" altLang="en-US"/>
              <a:pPr/>
              <a:t>‹#›</a:t>
            </a:fld>
            <a:endParaRPr lang="en-US" altLang="en-US"/>
          </a:p>
        </p:txBody>
      </p:sp>
    </p:spTree>
    <p:extLst>
      <p:ext uri="{BB962C8B-B14F-4D97-AF65-F5344CB8AC3E}">
        <p14:creationId xmlns:p14="http://schemas.microsoft.com/office/powerpoint/2010/main" val="369432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b="1">
                <a:latin typeface="Times"/>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Times" panose="02020603050405020304" pitchFamily="18" charset="0"/>
              </a:defRPr>
            </a:lvl1pPr>
          </a:lstStyle>
          <a:p>
            <a:fld id="{11CA7726-A155-43FE-9578-0AC18EB8E8A6}" type="slidenum">
              <a:rPr lang="en-US" altLang="en-US"/>
              <a:pPr/>
              <a:t>‹#›</a:t>
            </a:fld>
            <a:endParaRPr lang="en-US" altLang="en-US"/>
          </a:p>
        </p:txBody>
      </p:sp>
    </p:spTree>
    <p:extLst>
      <p:ext uri="{BB962C8B-B14F-4D97-AF65-F5344CB8AC3E}">
        <p14:creationId xmlns:p14="http://schemas.microsoft.com/office/powerpoint/2010/main" val="12150316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CB0BFFF5-513A-44FC-A5B0-CED6CDCBEE99}" type="slidenum">
              <a:rPr lang="en-US" altLang="en-US"/>
              <a:pPr/>
              <a:t>‹#›</a:t>
            </a:fld>
            <a:endParaRPr lang="en-US" altLang="en-US"/>
          </a:p>
        </p:txBody>
      </p:sp>
    </p:spTree>
    <p:extLst>
      <p:ext uri="{BB962C8B-B14F-4D97-AF65-F5344CB8AC3E}">
        <p14:creationId xmlns:p14="http://schemas.microsoft.com/office/powerpoint/2010/main" val="2686992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0CED12DC-E50A-4FA6-93FD-CA4376C4406E}" type="slidenum">
              <a:rPr lang="en-US" altLang="en-US"/>
              <a:pPr/>
              <a:t>‹#›</a:t>
            </a:fld>
            <a:endParaRPr lang="en-US" altLang="en-US"/>
          </a:p>
        </p:txBody>
      </p:sp>
    </p:spTree>
    <p:extLst>
      <p:ext uri="{BB962C8B-B14F-4D97-AF65-F5344CB8AC3E}">
        <p14:creationId xmlns:p14="http://schemas.microsoft.com/office/powerpoint/2010/main" val="18806616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6E615C0-CB98-41DB-9366-5486C2FACE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C3371B-1A8A-41BC-87BF-BF58487B85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98E1C6-477D-48A1-98F4-2EC83D503B7C}"/>
              </a:ext>
            </a:extLst>
          </p:cNvPr>
          <p:cNvSpPr>
            <a:spLocks noGrp="1" noChangeArrowheads="1"/>
          </p:cNvSpPr>
          <p:nvPr>
            <p:ph type="sldNum" sz="quarter" idx="12"/>
          </p:nvPr>
        </p:nvSpPr>
        <p:spPr>
          <a:ln/>
        </p:spPr>
        <p:txBody>
          <a:bodyPr/>
          <a:lstStyle>
            <a:lvl1pPr>
              <a:defRPr/>
            </a:lvl1pPr>
          </a:lstStyle>
          <a:p>
            <a:pPr>
              <a:defRPr/>
            </a:pPr>
            <a:fld id="{F31D1F94-FFE8-4C88-8804-D05BE34C6F14}" type="slidenum">
              <a:rPr lang="en-US" altLang="en-US"/>
              <a:pPr>
                <a:defRPr/>
              </a:pPr>
              <a:t>‹#›</a:t>
            </a:fld>
            <a:endParaRPr lang="en-US" altLang="en-US"/>
          </a:p>
        </p:txBody>
      </p:sp>
    </p:spTree>
    <p:extLst>
      <p:ext uri="{BB962C8B-B14F-4D97-AF65-F5344CB8AC3E}">
        <p14:creationId xmlns:p14="http://schemas.microsoft.com/office/powerpoint/2010/main" val="3326556500"/>
      </p:ext>
    </p:extLst>
  </p:cSld>
  <p:clrMapOvr>
    <a:masterClrMapping/>
  </p:clrMapOvr>
  <p:transition>
    <p:cover dir="ld"/>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A54395-F38B-4F1D-BC48-0B77DF826F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36C589-2E55-4EAA-8C40-980887359E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722E3D-CDD0-429A-8159-CACBA728D691}"/>
              </a:ext>
            </a:extLst>
          </p:cNvPr>
          <p:cNvSpPr>
            <a:spLocks noGrp="1" noChangeArrowheads="1"/>
          </p:cNvSpPr>
          <p:nvPr>
            <p:ph type="sldNum" sz="quarter" idx="12"/>
          </p:nvPr>
        </p:nvSpPr>
        <p:spPr>
          <a:ln/>
        </p:spPr>
        <p:txBody>
          <a:bodyPr/>
          <a:lstStyle>
            <a:lvl1pPr>
              <a:defRPr/>
            </a:lvl1pPr>
          </a:lstStyle>
          <a:p>
            <a:pPr>
              <a:defRPr/>
            </a:pPr>
            <a:fld id="{0D168715-EA35-4410-84C6-F8AE7AA79249}" type="slidenum">
              <a:rPr lang="en-US" altLang="en-US"/>
              <a:pPr>
                <a:defRPr/>
              </a:pPr>
              <a:t>‹#›</a:t>
            </a:fld>
            <a:endParaRPr lang="en-US" altLang="en-US"/>
          </a:p>
        </p:txBody>
      </p:sp>
    </p:spTree>
    <p:extLst>
      <p:ext uri="{BB962C8B-B14F-4D97-AF65-F5344CB8AC3E}">
        <p14:creationId xmlns:p14="http://schemas.microsoft.com/office/powerpoint/2010/main" val="3461727524"/>
      </p:ext>
    </p:extLst>
  </p:cSld>
  <p:clrMapOvr>
    <a:masterClrMapping/>
  </p:clrMapOvr>
  <p:transition>
    <p:cover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theme" Target="../theme/theme12.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8"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3.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4.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theme" Target="../theme/theme16.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17.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18.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1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0.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1.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2.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theme" Target="../theme/theme23.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2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eaLnBrk="1" hangingPunct="1">
              <a:defRPr sz="1400">
                <a:solidFill>
                  <a:srgbClr val="000000"/>
                </a:solidFill>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eaLnBrk="1" hangingPunct="1">
              <a:defRPr sz="1400">
                <a:solidFill>
                  <a:srgbClr val="000000"/>
                </a:solidFill>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eaLnBrk="1" hangingPunct="1">
              <a:defRPr sz="1400">
                <a:solidFill>
                  <a:srgbClr val="000000"/>
                </a:solidFill>
                <a:cs typeface="+mn-cs"/>
              </a:defRPr>
            </a:lvl1pPr>
          </a:lstStyle>
          <a:p>
            <a:pPr fontAlgn="base">
              <a:spcBef>
                <a:spcPct val="0"/>
              </a:spcBef>
              <a:spcAft>
                <a:spcPct val="0"/>
              </a:spcAft>
              <a:defRPr/>
            </a:pPr>
            <a:fld id="{72732E1F-AF9D-4F40-A504-1208E6C57F3D}"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6276410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059" algn="ctr" rtl="0" fontAlgn="base">
        <a:spcBef>
          <a:spcPct val="0"/>
        </a:spcBef>
        <a:spcAft>
          <a:spcPct val="0"/>
        </a:spcAft>
        <a:defRPr sz="4400">
          <a:solidFill>
            <a:schemeClr val="tx2"/>
          </a:solidFill>
          <a:latin typeface="Times New Roman" pitchFamily="18" charset="0"/>
        </a:defRPr>
      </a:lvl6pPr>
      <a:lvl7pPr marL="914116" algn="ctr" rtl="0" fontAlgn="base">
        <a:spcBef>
          <a:spcPct val="0"/>
        </a:spcBef>
        <a:spcAft>
          <a:spcPct val="0"/>
        </a:spcAft>
        <a:defRPr sz="4400">
          <a:solidFill>
            <a:schemeClr val="tx2"/>
          </a:solidFill>
          <a:latin typeface="Times New Roman" pitchFamily="18" charset="0"/>
        </a:defRPr>
      </a:lvl7pPr>
      <a:lvl8pPr marL="1371174" algn="ctr" rtl="0" fontAlgn="base">
        <a:spcBef>
          <a:spcPct val="0"/>
        </a:spcBef>
        <a:spcAft>
          <a:spcPct val="0"/>
        </a:spcAft>
        <a:defRPr sz="4400">
          <a:solidFill>
            <a:schemeClr val="tx2"/>
          </a:solidFill>
          <a:latin typeface="Times New Roman" pitchFamily="18" charset="0"/>
        </a:defRPr>
      </a:lvl8pPr>
      <a:lvl9pPr marL="1828231" algn="ctr" rtl="0" fontAlgn="base">
        <a:spcBef>
          <a:spcPct val="0"/>
        </a:spcBef>
        <a:spcAft>
          <a:spcPct val="0"/>
        </a:spcAft>
        <a:defRPr sz="4400">
          <a:solidFill>
            <a:schemeClr val="tx2"/>
          </a:solidFill>
          <a:latin typeface="Times New Roman" pitchFamily="18" charset="0"/>
        </a:defRPr>
      </a:lvl9pPr>
    </p:titleStyle>
    <p:bodyStyle>
      <a:lvl1pPr marL="342793" indent="-342793" algn="l" rtl="0" eaLnBrk="0" fontAlgn="base" hangingPunct="0">
        <a:spcBef>
          <a:spcPct val="20000"/>
        </a:spcBef>
        <a:spcAft>
          <a:spcPct val="0"/>
        </a:spcAft>
        <a:buChar char="•"/>
        <a:defRPr sz="3200">
          <a:solidFill>
            <a:schemeClr val="tx1"/>
          </a:solidFill>
          <a:latin typeface="+mn-lt"/>
          <a:ea typeface="+mn-ea"/>
          <a:cs typeface="+mn-cs"/>
        </a:defRPr>
      </a:lvl1pPr>
      <a:lvl2pPr marL="742719" indent="-285660" algn="l" rtl="0" eaLnBrk="0" fontAlgn="base" hangingPunct="0">
        <a:spcBef>
          <a:spcPct val="20000"/>
        </a:spcBef>
        <a:spcAft>
          <a:spcPct val="0"/>
        </a:spcAft>
        <a:buChar char="–"/>
        <a:defRPr sz="2800">
          <a:solidFill>
            <a:schemeClr val="tx1"/>
          </a:solidFill>
          <a:latin typeface="+mn-lt"/>
        </a:defRPr>
      </a:lvl2pPr>
      <a:lvl3pPr marL="1142646" indent="-228529" algn="l" rtl="0" eaLnBrk="0" fontAlgn="base" hangingPunct="0">
        <a:spcBef>
          <a:spcPct val="20000"/>
        </a:spcBef>
        <a:spcAft>
          <a:spcPct val="0"/>
        </a:spcAft>
        <a:buChar char="•"/>
        <a:defRPr sz="2400">
          <a:solidFill>
            <a:schemeClr val="tx1"/>
          </a:solidFill>
          <a:latin typeface="+mn-lt"/>
        </a:defRPr>
      </a:lvl3pPr>
      <a:lvl4pPr marL="1599702" indent="-228529" algn="l" rtl="0" eaLnBrk="0" fontAlgn="base" hangingPunct="0">
        <a:spcBef>
          <a:spcPct val="20000"/>
        </a:spcBef>
        <a:spcAft>
          <a:spcPct val="0"/>
        </a:spcAft>
        <a:buChar char="–"/>
        <a:defRPr sz="2000">
          <a:solidFill>
            <a:schemeClr val="tx1"/>
          </a:solidFill>
          <a:latin typeface="+mn-lt"/>
        </a:defRPr>
      </a:lvl4pPr>
      <a:lvl5pPr marL="2056760" indent="-228529" algn="l" rtl="0" eaLnBrk="0" fontAlgn="base" hangingPunct="0">
        <a:spcBef>
          <a:spcPct val="20000"/>
        </a:spcBef>
        <a:spcAft>
          <a:spcPct val="0"/>
        </a:spcAft>
        <a:buChar char="»"/>
        <a:defRPr sz="2000">
          <a:solidFill>
            <a:schemeClr val="tx1"/>
          </a:solidFill>
          <a:latin typeface="+mn-lt"/>
        </a:defRPr>
      </a:lvl5pPr>
      <a:lvl6pPr marL="2513818" indent="-228529" algn="l" rtl="0" fontAlgn="base">
        <a:spcBef>
          <a:spcPct val="20000"/>
        </a:spcBef>
        <a:spcAft>
          <a:spcPct val="0"/>
        </a:spcAft>
        <a:buChar char="»"/>
        <a:defRPr sz="2000">
          <a:solidFill>
            <a:schemeClr val="tx1"/>
          </a:solidFill>
          <a:latin typeface="+mn-lt"/>
        </a:defRPr>
      </a:lvl6pPr>
      <a:lvl7pPr marL="2970876" indent="-228529" algn="l" rtl="0" fontAlgn="base">
        <a:spcBef>
          <a:spcPct val="20000"/>
        </a:spcBef>
        <a:spcAft>
          <a:spcPct val="0"/>
        </a:spcAft>
        <a:buChar char="»"/>
        <a:defRPr sz="2000">
          <a:solidFill>
            <a:schemeClr val="tx1"/>
          </a:solidFill>
          <a:latin typeface="+mn-lt"/>
        </a:defRPr>
      </a:lvl7pPr>
      <a:lvl8pPr marL="3427934" indent="-228529" algn="l" rtl="0" fontAlgn="base">
        <a:spcBef>
          <a:spcPct val="20000"/>
        </a:spcBef>
        <a:spcAft>
          <a:spcPct val="0"/>
        </a:spcAft>
        <a:buChar char="»"/>
        <a:defRPr sz="2000">
          <a:solidFill>
            <a:schemeClr val="tx1"/>
          </a:solidFill>
          <a:latin typeface="+mn-lt"/>
        </a:defRPr>
      </a:lvl8pPr>
      <a:lvl9pPr marL="3884991" indent="-22852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F535A87-7A67-4EC8-863C-C5C683F9339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309EAA68-0B01-437A-A3B4-EBC4EF10FE7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956CBE0-E8CB-437B-9C3A-F7085FF1550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Arial" charset="0"/>
              </a:defRPr>
            </a:lvl1pPr>
          </a:lstStyle>
          <a:p>
            <a:pPr>
              <a:defRPr/>
            </a:pPr>
            <a:fld id="{278D5DAE-767E-4530-8212-002B351A0B9F}" type="datetimeFigureOut">
              <a:rPr lang="en-US"/>
              <a:pPr>
                <a:defRPr/>
              </a:pPr>
              <a:t>7/18/2025</a:t>
            </a:fld>
            <a:endParaRPr lang="en-US"/>
          </a:p>
        </p:txBody>
      </p:sp>
      <p:sp>
        <p:nvSpPr>
          <p:cNvPr id="1029" name="Rectangle 5">
            <a:extLst>
              <a:ext uri="{FF2B5EF4-FFF2-40B4-BE49-F238E27FC236}">
                <a16:creationId xmlns:a16="http://schemas.microsoft.com/office/drawing/2014/main" id="{16B755C6-BFD5-4ECE-99BD-34E3B01928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CEF703D8-11A7-43F6-8768-33103668BEC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4037BCA-4A83-4D4B-85F9-8451CABB3F9D}" type="slidenum">
              <a:rPr lang="en-US" altLang="en-US"/>
              <a:pPr>
                <a:defRPr/>
              </a:pPr>
              <a:t>‹#›</a:t>
            </a:fld>
            <a:endParaRPr lang="en-US" altLang="en-US"/>
          </a:p>
        </p:txBody>
      </p:sp>
    </p:spTree>
    <p:extLst>
      <p:ext uri="{BB962C8B-B14F-4D97-AF65-F5344CB8AC3E}">
        <p14:creationId xmlns:p14="http://schemas.microsoft.com/office/powerpoint/2010/main" val="1820893383"/>
      </p:ext>
    </p:extLst>
  </p:cSld>
  <p:clrMap bg1="lt1" tx1="dk1" bg2="lt2" tx2="dk2" accent1="accent1" accent2="accent2" accent3="accent3" accent4="accent4" accent5="accent5" accent6="accent6" hlink="hlink" folHlink="folHlink"/>
  <p:sldLayoutIdLst>
    <p:sldLayoutId id="2147485174" r:id="rId1"/>
    <p:sldLayoutId id="2147485175" r:id="rId2"/>
    <p:sldLayoutId id="2147485176" r:id="rId3"/>
    <p:sldLayoutId id="2147485177" r:id="rId4"/>
    <p:sldLayoutId id="2147485178" r:id="rId5"/>
    <p:sldLayoutId id="2147485179" r:id="rId6"/>
    <p:sldLayoutId id="2147485180" r:id="rId7"/>
    <p:sldLayoutId id="2147485181" r:id="rId8"/>
    <p:sldLayoutId id="2147485182" r:id="rId9"/>
    <p:sldLayoutId id="2147485183" r:id="rId10"/>
    <p:sldLayoutId id="2147485184" r:id="rId11"/>
    <p:sldLayoutId id="2147485185" r:id="rId12"/>
  </p:sldLayoutIdLst>
  <p:transition>
    <p:zoom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D2BCD0E-DB51-497F-9940-550B04BBD95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719EDB9C-5CF5-4D1B-8CED-60CE9E0D650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79038D4-A316-40CB-8520-DE671DD3C0B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29" name="Rectangle 5">
            <a:extLst>
              <a:ext uri="{FF2B5EF4-FFF2-40B4-BE49-F238E27FC236}">
                <a16:creationId xmlns:a16="http://schemas.microsoft.com/office/drawing/2014/main" id="{0B50BB3B-DB6E-4679-9100-D9A31795103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a:extLst>
              <a:ext uri="{FF2B5EF4-FFF2-40B4-BE49-F238E27FC236}">
                <a16:creationId xmlns:a16="http://schemas.microsoft.com/office/drawing/2014/main" id="{40E96C3B-7AAD-4202-B75F-90A83A1D933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DC93BE3-FE3E-4AD7-A998-E205B91BCD30}" type="slidenum">
              <a:rPr lang="en-US" altLang="en-US"/>
              <a:pPr>
                <a:defRPr/>
              </a:pPr>
              <a:t>‹#›</a:t>
            </a:fld>
            <a:endParaRPr lang="en-US" altLang="en-US"/>
          </a:p>
        </p:txBody>
      </p:sp>
    </p:spTree>
    <p:extLst>
      <p:ext uri="{BB962C8B-B14F-4D97-AF65-F5344CB8AC3E}">
        <p14:creationId xmlns:p14="http://schemas.microsoft.com/office/powerpoint/2010/main" val="710127528"/>
      </p:ext>
    </p:extLst>
  </p:cSld>
  <p:clrMap bg1="lt1" tx1="dk1" bg2="lt2" tx2="dk2" accent1="accent1" accent2="accent2" accent3="accent3" accent4="accent4" accent5="accent5" accent6="accent6" hlink="hlink" folHlink="folHlink"/>
  <p:sldLayoutIdLst>
    <p:sldLayoutId id="2147485332" r:id="rId1"/>
    <p:sldLayoutId id="2147485333" r:id="rId2"/>
    <p:sldLayoutId id="2147485334" r:id="rId3"/>
    <p:sldLayoutId id="2147485335" r:id="rId4"/>
    <p:sldLayoutId id="2147485336" r:id="rId5"/>
    <p:sldLayoutId id="2147485337" r:id="rId6"/>
    <p:sldLayoutId id="2147485338" r:id="rId7"/>
    <p:sldLayoutId id="2147485339" r:id="rId8"/>
    <p:sldLayoutId id="2147485340" r:id="rId9"/>
    <p:sldLayoutId id="2147485341" r:id="rId10"/>
    <p:sldLayoutId id="2147485342" r:id="rId11"/>
    <p:sldLayoutId id="2147485343"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0044" y="536577"/>
            <a:ext cx="7501145"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730044" y="1597025"/>
            <a:ext cx="7501145"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5633" y="6528816"/>
            <a:ext cx="658368" cy="109728"/>
          </a:xfrm>
          <a:prstGeom prst="rect">
            <a:avLst/>
          </a:prstGeom>
        </p:spPr>
        <p:txBody>
          <a:bodyPr vert="horz" lIns="91448" tIns="0" rIns="91448" bIns="0" rtlCol="0" anchor="ctr"/>
          <a:lstStyle>
            <a:lvl1pPr algn="r">
              <a:defRPr sz="525">
                <a:solidFill>
                  <a:schemeClr val="tx1">
                    <a:lumMod val="50000"/>
                    <a:lumOff val="50000"/>
                  </a:schemeClr>
                </a:solidFill>
              </a:defRPr>
            </a:lvl1pPr>
          </a:lstStyle>
          <a:p>
            <a:fld id="{6C6160B3-B013-4A4B-9046-2DAD8D0E60AB}" type="datetimeFigureOut">
              <a:rPr lang="en-US" smtClean="0"/>
              <a:t>7/18/2025</a:t>
            </a:fld>
            <a:endParaRPr lang="en-US"/>
          </a:p>
        </p:txBody>
      </p:sp>
      <p:sp>
        <p:nvSpPr>
          <p:cNvPr id="5" name="Footer Placeholder 4"/>
          <p:cNvSpPr>
            <a:spLocks noGrp="1"/>
          </p:cNvSpPr>
          <p:nvPr>
            <p:ph type="ftr" sz="quarter" idx="3"/>
          </p:nvPr>
        </p:nvSpPr>
        <p:spPr>
          <a:xfrm>
            <a:off x="1676400" y="6135688"/>
            <a:ext cx="7075783" cy="365760"/>
          </a:xfrm>
          <a:prstGeom prst="rect">
            <a:avLst/>
          </a:prstGeom>
        </p:spPr>
        <p:txBody>
          <a:bodyPr vert="horz" lIns="0" tIns="45724" rIns="0" bIns="0" rtlCol="0" anchor="b" anchorCtr="0"/>
          <a:lstStyle>
            <a:lvl1pPr algn="r">
              <a:lnSpc>
                <a:spcPct val="90000"/>
              </a:lnSpc>
              <a:defRPr sz="900">
                <a:solidFill>
                  <a:schemeClr val="tx1">
                    <a:lumMod val="50000"/>
                    <a:lumOff val="50000"/>
                  </a:schemeClr>
                </a:solidFill>
              </a:defRPr>
            </a:lvl1pPr>
          </a:lstStyle>
          <a:p>
            <a:endParaRPr lang="en-US"/>
          </a:p>
        </p:txBody>
      </p:sp>
      <p:sp>
        <p:nvSpPr>
          <p:cNvPr id="7" name="TextBox 6"/>
          <p:cNvSpPr txBox="1"/>
          <p:nvPr/>
        </p:nvSpPr>
        <p:spPr>
          <a:xfrm>
            <a:off x="6316720" y="6657949"/>
            <a:ext cx="2827281" cy="200053"/>
          </a:xfrm>
          <a:prstGeom prst="rect">
            <a:avLst/>
          </a:prstGeom>
        </p:spPr>
        <p:txBody>
          <a:bodyPr vert="horz" lIns="68586" tIns="34293" rIns="68586" bIns="34293" rtlCol="0" anchor="ctr">
            <a:noAutofit/>
          </a:bodyPr>
          <a:lstStyle>
            <a:defPPr>
              <a:defRPr lang="en-US"/>
            </a:defPPr>
            <a:lvl1pPr algn="r">
              <a:defRPr sz="1200">
                <a:solidFill>
                  <a:schemeClr val="tx1">
                    <a:tint val="75000"/>
                  </a:schemeClr>
                </a:solidFill>
              </a:defRPr>
            </a:lvl1pPr>
          </a:lstStyle>
          <a:p>
            <a:pPr lvl="0"/>
            <a:r>
              <a:rPr lang="en-US" sz="525" dirty="0">
                <a:solidFill>
                  <a:schemeClr val="tx1">
                    <a:lumMod val="50000"/>
                    <a:lumOff val="50000"/>
                  </a:schemeClr>
                </a:solidFill>
              </a:rPr>
              <a:t>©2021 Mayo Foundation for Medical Education and Research  |  slide-</a:t>
            </a:r>
            <a:fld id="{D445C29B-035B-48ED-941F-A66A11A8A322}" type="slidenum">
              <a:rPr lang="en-US" sz="525" smtClean="0">
                <a:solidFill>
                  <a:schemeClr val="tx1">
                    <a:lumMod val="50000"/>
                    <a:lumOff val="50000"/>
                  </a:schemeClr>
                </a:solidFill>
              </a:rPr>
              <a:pPr lvl="0"/>
              <a:t>‹#›</a:t>
            </a:fld>
            <a:endParaRPr lang="en-US" sz="525" dirty="0">
              <a:solidFill>
                <a:schemeClr val="tx1">
                  <a:lumMod val="50000"/>
                  <a:lumOff val="50000"/>
                </a:schemeClr>
              </a:solidFill>
            </a:endParaRPr>
          </a:p>
        </p:txBody>
      </p:sp>
    </p:spTree>
    <p:extLst>
      <p:ext uri="{BB962C8B-B14F-4D97-AF65-F5344CB8AC3E}">
        <p14:creationId xmlns:p14="http://schemas.microsoft.com/office/powerpoint/2010/main" val="3366441331"/>
      </p:ext>
    </p:extLst>
  </p:cSld>
  <p:clrMap bg1="dk1" tx1="lt1" bg2="dk2" tx2="lt2" accent1="accent1" accent2="accent2" accent3="accent3" accent4="accent4" accent5="accent5" accent6="accent6" hlink="hlink" folHlink="folHlink"/>
  <p:sldLayoutIdLst>
    <p:sldLayoutId id="2147485544" r:id="rId1"/>
    <p:sldLayoutId id="2147485545" r:id="rId2"/>
    <p:sldLayoutId id="2147485546" r:id="rId3"/>
    <p:sldLayoutId id="2147485547" r:id="rId4"/>
    <p:sldLayoutId id="2147485548" r:id="rId5"/>
    <p:sldLayoutId id="2147485549" r:id="rId6"/>
    <p:sldLayoutId id="2147485550" r:id="rId7"/>
    <p:sldLayoutId id="2147485551" r:id="rId8"/>
    <p:sldLayoutId id="2147485552" r:id="rId9"/>
    <p:sldLayoutId id="2147485553" r:id="rId10"/>
    <p:sldLayoutId id="2147485554" r:id="rId11"/>
    <p:sldLayoutId id="2147485555" r:id="rId12"/>
    <p:sldLayoutId id="2147485556" r:id="rId13"/>
    <p:sldLayoutId id="2147485557" r:id="rId14"/>
    <p:sldLayoutId id="2147485558" r:id="rId15"/>
    <p:sldLayoutId id="2147485559" r:id="rId16"/>
    <p:sldLayoutId id="2147485560" r:id="rId17"/>
    <p:sldLayoutId id="2147485561" r:id="rId18"/>
    <p:sldLayoutId id="2147485562" r:id="rId19"/>
    <p:sldLayoutId id="2147485563" r:id="rId20"/>
    <p:sldLayoutId id="2147485564" r:id="rId21"/>
    <p:sldLayoutId id="2147485565" r:id="rId22"/>
    <p:sldLayoutId id="2147485566" r:id="rId23"/>
    <p:sldLayoutId id="2147485567" r:id="rId24"/>
    <p:sldLayoutId id="2147485568" r:id="rId25"/>
    <p:sldLayoutId id="2147485569" r:id="rId26"/>
    <p:sldLayoutId id="2147485570" r:id="rId27"/>
    <p:sldLayoutId id="2147485571" r:id="rId28"/>
    <p:sldLayoutId id="2147485572" r:id="rId29"/>
    <p:sldLayoutId id="2147485573" r:id="rId30"/>
    <p:sldLayoutId id="2147485574" r:id="rId31"/>
    <p:sldLayoutId id="2147485575" r:id="rId32"/>
    <p:sldLayoutId id="2147485576" r:id="rId33"/>
    <p:sldLayoutId id="2147485577" r:id="rId34"/>
    <p:sldLayoutId id="2147485578" r:id="rId35"/>
  </p:sldLayoutIdLst>
  <p:txStyles>
    <p:titleStyle>
      <a:lvl1pPr algn="l" defTabSz="685863" rtl="0" eaLnBrk="1" latinLnBrk="0" hangingPunct="1">
        <a:lnSpc>
          <a:spcPct val="90000"/>
        </a:lnSpc>
        <a:spcBef>
          <a:spcPct val="0"/>
        </a:spcBef>
        <a:buNone/>
        <a:defRPr sz="2400" b="1" kern="1200" cap="all" baseline="0">
          <a:solidFill>
            <a:schemeClr val="tx1"/>
          </a:solidFill>
          <a:latin typeface="+mj-lt"/>
          <a:ea typeface="+mj-ea"/>
          <a:cs typeface="+mj-cs"/>
        </a:defRPr>
      </a:lvl1pPr>
    </p:titleStyle>
    <p:bodyStyle>
      <a:lvl1pPr marL="128588" indent="-128588" algn="l" defTabSz="685863" rtl="0" eaLnBrk="1" latinLnBrk="0" hangingPunct="1">
        <a:lnSpc>
          <a:spcPct val="90000"/>
        </a:lnSpc>
        <a:spcBef>
          <a:spcPts val="1125"/>
        </a:spcBef>
        <a:buClr>
          <a:schemeClr val="accent1"/>
        </a:buClr>
        <a:buFont typeface="Arial" pitchFamily="34" charset="0"/>
        <a:buChar char="•"/>
        <a:defRPr sz="1800" kern="1200">
          <a:solidFill>
            <a:schemeClr val="tx1"/>
          </a:solidFill>
          <a:latin typeface="+mn-lt"/>
          <a:ea typeface="+mn-ea"/>
          <a:cs typeface="+mn-cs"/>
        </a:defRPr>
      </a:lvl1pPr>
      <a:lvl2pPr marL="471488" indent="-128588" algn="l" defTabSz="685863" rtl="0" eaLnBrk="1" latinLnBrk="0" hangingPunct="1">
        <a:lnSpc>
          <a:spcPct val="90000"/>
        </a:lnSpc>
        <a:spcBef>
          <a:spcPts val="45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814388" indent="-128588" algn="l" defTabSz="685863" rtl="0" eaLnBrk="1" latinLnBrk="0" hangingPunct="1">
        <a:lnSpc>
          <a:spcPct val="90000"/>
        </a:lnSpc>
        <a:spcBef>
          <a:spcPts val="45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157288" indent="-128588" algn="l" defTabSz="685863" rtl="0" eaLnBrk="1" latinLnBrk="0" hangingPunct="1">
        <a:lnSpc>
          <a:spcPct val="90000"/>
        </a:lnSpc>
        <a:spcBef>
          <a:spcPts val="45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1500188" indent="-128588" algn="l" defTabSz="685863" rtl="0" eaLnBrk="1" latinLnBrk="0" hangingPunct="1">
        <a:lnSpc>
          <a:spcPct val="90000"/>
        </a:lnSpc>
        <a:spcBef>
          <a:spcPts val="45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1886123" indent="-171466" algn="l" defTabSz="6858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4" indent="-171466" algn="l" defTabSz="6858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86" indent="-171466" algn="l" defTabSz="6858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17" indent="-171466" algn="l" defTabSz="68586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63" rtl="0" eaLnBrk="1" latinLnBrk="0" hangingPunct="1">
        <a:defRPr sz="1425" kern="1200">
          <a:solidFill>
            <a:schemeClr val="tx1"/>
          </a:solidFill>
          <a:latin typeface="+mn-lt"/>
          <a:ea typeface="+mn-ea"/>
          <a:cs typeface="+mn-cs"/>
        </a:defRPr>
      </a:lvl1pPr>
      <a:lvl2pPr marL="342931" algn="l" defTabSz="685863" rtl="0" eaLnBrk="1" latinLnBrk="0" hangingPunct="1">
        <a:defRPr sz="1425" kern="1200">
          <a:solidFill>
            <a:schemeClr val="tx1"/>
          </a:solidFill>
          <a:latin typeface="+mn-lt"/>
          <a:ea typeface="+mn-ea"/>
          <a:cs typeface="+mn-cs"/>
        </a:defRPr>
      </a:lvl2pPr>
      <a:lvl3pPr marL="685863" algn="l" defTabSz="685863" rtl="0" eaLnBrk="1" latinLnBrk="0" hangingPunct="1">
        <a:defRPr sz="1425" kern="1200">
          <a:solidFill>
            <a:schemeClr val="tx1"/>
          </a:solidFill>
          <a:latin typeface="+mn-lt"/>
          <a:ea typeface="+mn-ea"/>
          <a:cs typeface="+mn-cs"/>
        </a:defRPr>
      </a:lvl3pPr>
      <a:lvl4pPr marL="1028794" algn="l" defTabSz="685863" rtl="0" eaLnBrk="1" latinLnBrk="0" hangingPunct="1">
        <a:defRPr sz="1425" kern="1200">
          <a:solidFill>
            <a:schemeClr val="tx1"/>
          </a:solidFill>
          <a:latin typeface="+mn-lt"/>
          <a:ea typeface="+mn-ea"/>
          <a:cs typeface="+mn-cs"/>
        </a:defRPr>
      </a:lvl4pPr>
      <a:lvl5pPr marL="1371726" algn="l" defTabSz="685863" rtl="0" eaLnBrk="1" latinLnBrk="0" hangingPunct="1">
        <a:defRPr sz="1425" kern="1200">
          <a:solidFill>
            <a:schemeClr val="tx1"/>
          </a:solidFill>
          <a:latin typeface="+mn-lt"/>
          <a:ea typeface="+mn-ea"/>
          <a:cs typeface="+mn-cs"/>
        </a:defRPr>
      </a:lvl5pPr>
      <a:lvl6pPr marL="1714657" algn="l" defTabSz="685863" rtl="0" eaLnBrk="1" latinLnBrk="0" hangingPunct="1">
        <a:defRPr sz="1425" kern="1200">
          <a:solidFill>
            <a:schemeClr val="tx1"/>
          </a:solidFill>
          <a:latin typeface="+mn-lt"/>
          <a:ea typeface="+mn-ea"/>
          <a:cs typeface="+mn-cs"/>
        </a:defRPr>
      </a:lvl6pPr>
      <a:lvl7pPr marL="2057589" algn="l" defTabSz="685863" rtl="0" eaLnBrk="1" latinLnBrk="0" hangingPunct="1">
        <a:defRPr sz="1425" kern="1200">
          <a:solidFill>
            <a:schemeClr val="tx1"/>
          </a:solidFill>
          <a:latin typeface="+mn-lt"/>
          <a:ea typeface="+mn-ea"/>
          <a:cs typeface="+mn-cs"/>
        </a:defRPr>
      </a:lvl7pPr>
      <a:lvl8pPr marL="2400520" algn="l" defTabSz="685863" rtl="0" eaLnBrk="1" latinLnBrk="0" hangingPunct="1">
        <a:defRPr sz="1425" kern="1200">
          <a:solidFill>
            <a:schemeClr val="tx1"/>
          </a:solidFill>
          <a:latin typeface="+mn-lt"/>
          <a:ea typeface="+mn-ea"/>
          <a:cs typeface="+mn-cs"/>
        </a:defRPr>
      </a:lvl8pPr>
      <a:lvl9pPr marL="2743452" algn="l" defTabSz="685863" rtl="0" eaLnBrk="1" latinLnBrk="0" hangingPunct="1">
        <a:defRPr sz="142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2D8D3018-95E7-344E-8004-4FE81E7FF1AF}"/>
              </a:ext>
            </a:extLst>
          </p:cNvPr>
          <p:cNvSpPr>
            <a:spLocks noChangeArrowheads="1"/>
          </p:cNvSpPr>
          <p:nvPr/>
        </p:nvSpPr>
        <p:spPr bwMode="auto">
          <a:xfrm>
            <a:off x="0" y="6172200"/>
            <a:ext cx="9144000" cy="685800"/>
          </a:xfrm>
          <a:prstGeom prst="rect">
            <a:avLst/>
          </a:prstGeom>
          <a:solidFill>
            <a:schemeClr val="tx2"/>
          </a:solidFill>
          <a:ln>
            <a:noFill/>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1027" name="Rectangle 35">
            <a:extLst>
              <a:ext uri="{FF2B5EF4-FFF2-40B4-BE49-F238E27FC236}">
                <a16:creationId xmlns:a16="http://schemas.microsoft.com/office/drawing/2014/main" id="{5D7411FD-C7C0-B626-AEFB-819AE970F127}"/>
              </a:ext>
            </a:extLst>
          </p:cNvPr>
          <p:cNvSpPr>
            <a:spLocks noGrp="1" noChangeArrowheads="1"/>
          </p:cNvSpPr>
          <p:nvPr>
            <p:ph type="title"/>
          </p:nvPr>
        </p:nvSpPr>
        <p:spPr bwMode="auto">
          <a:xfrm>
            <a:off x="658813" y="0"/>
            <a:ext cx="782637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91440" numCol="1" anchor="b" anchorCtr="0" compatLnSpc="1">
            <a:prstTxWarp prst="textNoShape">
              <a:avLst/>
            </a:prstTxWarp>
          </a:bodyPr>
          <a:lstStyle/>
          <a:p>
            <a:pPr lvl="0"/>
            <a:r>
              <a:rPr lang="en-US" altLang="en-US"/>
              <a:t>Click to edit Master title style</a:t>
            </a:r>
          </a:p>
        </p:txBody>
      </p:sp>
      <p:sp>
        <p:nvSpPr>
          <p:cNvPr id="1028" name="Rectangle 36">
            <a:extLst>
              <a:ext uri="{FF2B5EF4-FFF2-40B4-BE49-F238E27FC236}">
                <a16:creationId xmlns:a16="http://schemas.microsoft.com/office/drawing/2014/main" id="{FB9E36FC-2152-16F8-0723-2EF98E5E971D}"/>
              </a:ext>
            </a:extLst>
          </p:cNvPr>
          <p:cNvSpPr>
            <a:spLocks noGrp="1" noChangeArrowheads="1"/>
          </p:cNvSpPr>
          <p:nvPr>
            <p:ph type="body" idx="1"/>
          </p:nvPr>
        </p:nvSpPr>
        <p:spPr bwMode="auto">
          <a:xfrm>
            <a:off x="658813" y="1370013"/>
            <a:ext cx="7826375"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2860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9" name="Group 42">
            <a:extLst>
              <a:ext uri="{FF2B5EF4-FFF2-40B4-BE49-F238E27FC236}">
                <a16:creationId xmlns:a16="http://schemas.microsoft.com/office/drawing/2014/main" id="{E90928A3-0415-1FC2-ECF2-C89D74C58178}"/>
              </a:ext>
            </a:extLst>
          </p:cNvPr>
          <p:cNvGrpSpPr>
            <a:grpSpLocks/>
          </p:cNvGrpSpPr>
          <p:nvPr/>
        </p:nvGrpSpPr>
        <p:grpSpPr bwMode="auto">
          <a:xfrm>
            <a:off x="120650" y="6299200"/>
            <a:ext cx="420688" cy="458788"/>
            <a:chOff x="415" y="431"/>
            <a:chExt cx="796" cy="867"/>
          </a:xfrm>
        </p:grpSpPr>
        <p:sp>
          <p:nvSpPr>
            <p:cNvPr id="1030" name="Freeform 43">
              <a:extLst>
                <a:ext uri="{FF2B5EF4-FFF2-40B4-BE49-F238E27FC236}">
                  <a16:creationId xmlns:a16="http://schemas.microsoft.com/office/drawing/2014/main" id="{8FED4BDD-DD7E-CF46-21D4-464B8D523210}"/>
                </a:ext>
              </a:extLst>
            </p:cNvPr>
            <p:cNvSpPr>
              <a:spLocks/>
            </p:cNvSpPr>
            <p:nvPr userDrawn="1"/>
          </p:nvSpPr>
          <p:spPr bwMode="auto">
            <a:xfrm>
              <a:off x="710" y="633"/>
              <a:ext cx="64" cy="149"/>
            </a:xfrm>
            <a:custGeom>
              <a:avLst/>
              <a:gdLst>
                <a:gd name="T0" fmla="*/ 2147483646 w 41"/>
                <a:gd name="T1" fmla="*/ 2147483646 h 96"/>
                <a:gd name="T2" fmla="*/ 2147483646 w 41"/>
                <a:gd name="T3" fmla="*/ 2147483646 h 96"/>
                <a:gd name="T4" fmla="*/ 2147483646 w 41"/>
                <a:gd name="T5" fmla="*/ 2147483646 h 96"/>
                <a:gd name="T6" fmla="*/ 0 w 41"/>
                <a:gd name="T7" fmla="*/ 2147483646 h 96"/>
                <a:gd name="T8" fmla="*/ 0 w 41"/>
                <a:gd name="T9" fmla="*/ 2147483646 h 96"/>
                <a:gd name="T10" fmla="*/ 2147483646 w 41"/>
                <a:gd name="T11" fmla="*/ 2147483646 h 96"/>
                <a:gd name="T12" fmla="*/ 2147483646 w 41"/>
                <a:gd name="T13" fmla="*/ 2147483646 h 96"/>
                <a:gd name="T14" fmla="*/ 2147483646 w 41"/>
                <a:gd name="T15" fmla="*/ 2147483646 h 96"/>
                <a:gd name="T16" fmla="*/ 2147483646 w 41"/>
                <a:gd name="T17" fmla="*/ 2147483646 h 96"/>
                <a:gd name="T18" fmla="*/ 2147483646 w 41"/>
                <a:gd name="T19" fmla="*/ 2147483646 h 96"/>
                <a:gd name="T20" fmla="*/ 2147483646 w 41"/>
                <a:gd name="T21" fmla="*/ 2147483646 h 96"/>
                <a:gd name="T22" fmla="*/ 2147483646 w 41"/>
                <a:gd name="T23" fmla="*/ 2147483646 h 96"/>
                <a:gd name="T24" fmla="*/ 2147483646 w 41"/>
                <a:gd name="T25" fmla="*/ 2147483646 h 96"/>
                <a:gd name="T26" fmla="*/ 0 w 41"/>
                <a:gd name="T27" fmla="*/ 2147483646 h 96"/>
                <a:gd name="T28" fmla="*/ 0 w 41"/>
                <a:gd name="T29" fmla="*/ 0 h 96"/>
                <a:gd name="T30" fmla="*/ 2147483646 w 41"/>
                <a:gd name="T31" fmla="*/ 0 h 96"/>
                <a:gd name="T32" fmla="*/ 2147483646 w 41"/>
                <a:gd name="T33" fmla="*/ 0 h 96"/>
                <a:gd name="T34" fmla="*/ 2147483646 w 41"/>
                <a:gd name="T35" fmla="*/ 2147483646 h 96"/>
                <a:gd name="T36" fmla="*/ 2147483646 w 41"/>
                <a:gd name="T37" fmla="*/ 2147483646 h 96"/>
                <a:gd name="T38" fmla="*/ 2147483646 w 41"/>
                <a:gd name="T39" fmla="*/ 2147483646 h 96"/>
                <a:gd name="T40" fmla="*/ 2147483646 w 41"/>
                <a:gd name="T41" fmla="*/ 2147483646 h 96"/>
                <a:gd name="T42" fmla="*/ 2147483646 w 41"/>
                <a:gd name="T43" fmla="*/ 2147483646 h 96"/>
                <a:gd name="T44" fmla="*/ 2147483646 w 41"/>
                <a:gd name="T45" fmla="*/ 2147483646 h 96"/>
                <a:gd name="T46" fmla="*/ 2147483646 w 41"/>
                <a:gd name="T47" fmla="*/ 2147483646 h 96"/>
                <a:gd name="T48" fmla="*/ 2147483646 w 41"/>
                <a:gd name="T49" fmla="*/ 2147483646 h 96"/>
                <a:gd name="T50" fmla="*/ 2147483646 w 41"/>
                <a:gd name="T51" fmla="*/ 2147483646 h 96"/>
                <a:gd name="T52" fmla="*/ 2147483646 w 41"/>
                <a:gd name="T53" fmla="*/ 214748364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 name="Freeform 44">
              <a:extLst>
                <a:ext uri="{FF2B5EF4-FFF2-40B4-BE49-F238E27FC236}">
                  <a16:creationId xmlns:a16="http://schemas.microsoft.com/office/drawing/2014/main" id="{7107DA3B-5567-4071-205D-6F5378725D17}"/>
                </a:ext>
              </a:extLst>
            </p:cNvPr>
            <p:cNvSpPr>
              <a:spLocks noEditPoints="1"/>
            </p:cNvSpPr>
            <p:nvPr/>
          </p:nvSpPr>
          <p:spPr bwMode="auto">
            <a:xfrm>
              <a:off x="535" y="853"/>
              <a:ext cx="556" cy="445"/>
            </a:xfrm>
            <a:custGeom>
              <a:avLst/>
              <a:gdLst>
                <a:gd name="T0" fmla="*/ 2147483646 w 359"/>
                <a:gd name="T1" fmla="*/ 0 h 287"/>
                <a:gd name="T2" fmla="*/ 2147483646 w 359"/>
                <a:gd name="T3" fmla="*/ 0 h 287"/>
                <a:gd name="T4" fmla="*/ 2147483646 w 359"/>
                <a:gd name="T5" fmla="*/ 2147483646 h 287"/>
                <a:gd name="T6" fmla="*/ 2147483646 w 359"/>
                <a:gd name="T7" fmla="*/ 2147483646 h 287"/>
                <a:gd name="T8" fmla="*/ 2147483646 w 359"/>
                <a:gd name="T9" fmla="*/ 2147483646 h 287"/>
                <a:gd name="T10" fmla="*/ 2147483646 w 359"/>
                <a:gd name="T11" fmla="*/ 2147483646 h 287"/>
                <a:gd name="T12" fmla="*/ 2147483646 w 359"/>
                <a:gd name="T13" fmla="*/ 2147483646 h 287"/>
                <a:gd name="T14" fmla="*/ 2147483646 w 359"/>
                <a:gd name="T15" fmla="*/ 2147483646 h 287"/>
                <a:gd name="T16" fmla="*/ 2147483646 w 359"/>
                <a:gd name="T17" fmla="*/ 2147483646 h 287"/>
                <a:gd name="T18" fmla="*/ 2147483646 w 359"/>
                <a:gd name="T19" fmla="*/ 2147483646 h 287"/>
                <a:gd name="T20" fmla="*/ 2147483646 w 359"/>
                <a:gd name="T21" fmla="*/ 2147483646 h 287"/>
                <a:gd name="T22" fmla="*/ 2147483646 w 359"/>
                <a:gd name="T23" fmla="*/ 2147483646 h 287"/>
                <a:gd name="T24" fmla="*/ 2147483646 w 359"/>
                <a:gd name="T25" fmla="*/ 2147483646 h 287"/>
                <a:gd name="T26" fmla="*/ 2147483646 w 359"/>
                <a:gd name="T27" fmla="*/ 2147483646 h 287"/>
                <a:gd name="T28" fmla="*/ 2147483646 w 359"/>
                <a:gd name="T29" fmla="*/ 2147483646 h 287"/>
                <a:gd name="T30" fmla="*/ 2147483646 w 359"/>
                <a:gd name="T31" fmla="*/ 2147483646 h 287"/>
                <a:gd name="T32" fmla="*/ 2147483646 w 359"/>
                <a:gd name="T33" fmla="*/ 2147483646 h 287"/>
                <a:gd name="T34" fmla="*/ 2147483646 w 359"/>
                <a:gd name="T35" fmla="*/ 2147483646 h 287"/>
                <a:gd name="T36" fmla="*/ 2147483646 w 359"/>
                <a:gd name="T37" fmla="*/ 2147483646 h 287"/>
                <a:gd name="T38" fmla="*/ 2147483646 w 359"/>
                <a:gd name="T39" fmla="*/ 2147483646 h 287"/>
                <a:gd name="T40" fmla="*/ 2147483646 w 359"/>
                <a:gd name="T41" fmla="*/ 2147483646 h 287"/>
                <a:gd name="T42" fmla="*/ 2147483646 w 359"/>
                <a:gd name="T43" fmla="*/ 2147483646 h 287"/>
                <a:gd name="T44" fmla="*/ 2147483646 w 359"/>
                <a:gd name="T45" fmla="*/ 2147483646 h 287"/>
                <a:gd name="T46" fmla="*/ 2147483646 w 359"/>
                <a:gd name="T47" fmla="*/ 2147483646 h 287"/>
                <a:gd name="T48" fmla="*/ 2147483646 w 359"/>
                <a:gd name="T49" fmla="*/ 2147483646 h 287"/>
                <a:gd name="T50" fmla="*/ 2147483646 w 359"/>
                <a:gd name="T51" fmla="*/ 2147483646 h 287"/>
                <a:gd name="T52" fmla="*/ 2147483646 w 359"/>
                <a:gd name="T53" fmla="*/ 2147483646 h 287"/>
                <a:gd name="T54" fmla="*/ 2147483646 w 359"/>
                <a:gd name="T55" fmla="*/ 2147483646 h 287"/>
                <a:gd name="T56" fmla="*/ 2147483646 w 359"/>
                <a:gd name="T57" fmla="*/ 2147483646 h 287"/>
                <a:gd name="T58" fmla="*/ 2147483646 w 359"/>
                <a:gd name="T59" fmla="*/ 2147483646 h 287"/>
                <a:gd name="T60" fmla="*/ 2147483646 w 359"/>
                <a:gd name="T61" fmla="*/ 2147483646 h 287"/>
                <a:gd name="T62" fmla="*/ 2147483646 w 359"/>
                <a:gd name="T63" fmla="*/ 2147483646 h 287"/>
                <a:gd name="T64" fmla="*/ 2147483646 w 359"/>
                <a:gd name="T65" fmla="*/ 2147483646 h 287"/>
                <a:gd name="T66" fmla="*/ 2147483646 w 359"/>
                <a:gd name="T67" fmla="*/ 2147483646 h 287"/>
                <a:gd name="T68" fmla="*/ 2147483646 w 359"/>
                <a:gd name="T69" fmla="*/ 2147483646 h 287"/>
                <a:gd name="T70" fmla="*/ 2147483646 w 359"/>
                <a:gd name="T71" fmla="*/ 2147483646 h 287"/>
                <a:gd name="T72" fmla="*/ 2147483646 w 359"/>
                <a:gd name="T73" fmla="*/ 2147483646 h 287"/>
                <a:gd name="T74" fmla="*/ 2147483646 w 359"/>
                <a:gd name="T75" fmla="*/ 2147483646 h 287"/>
                <a:gd name="T76" fmla="*/ 2147483646 w 359"/>
                <a:gd name="T77" fmla="*/ 0 h 287"/>
                <a:gd name="T78" fmla="*/ 2147483646 w 359"/>
                <a:gd name="T79" fmla="*/ 0 h 287"/>
                <a:gd name="T80" fmla="*/ 0 w 359"/>
                <a:gd name="T81" fmla="*/ 0 h 287"/>
                <a:gd name="T82" fmla="*/ 0 w 359"/>
                <a:gd name="T83" fmla="*/ 2147483646 h 287"/>
                <a:gd name="T84" fmla="*/ 2147483646 w 359"/>
                <a:gd name="T85" fmla="*/ 2147483646 h 287"/>
                <a:gd name="T86" fmla="*/ 2147483646 w 359"/>
                <a:gd name="T87" fmla="*/ 2147483646 h 287"/>
                <a:gd name="T88" fmla="*/ 2147483646 w 359"/>
                <a:gd name="T89" fmla="*/ 2147483646 h 287"/>
                <a:gd name="T90" fmla="*/ 2147483646 w 359"/>
                <a:gd name="T91" fmla="*/ 2147483646 h 287"/>
                <a:gd name="T92" fmla="*/ 2147483646 w 359"/>
                <a:gd name="T93" fmla="*/ 2147483646 h 287"/>
                <a:gd name="T94" fmla="*/ 2147483646 w 359"/>
                <a:gd name="T95" fmla="*/ 2147483646 h 287"/>
                <a:gd name="T96" fmla="*/ 2147483646 w 359"/>
                <a:gd name="T97" fmla="*/ 0 h 287"/>
                <a:gd name="T98" fmla="*/ 2147483646 w 359"/>
                <a:gd name="T99" fmla="*/ 0 h 287"/>
                <a:gd name="T100" fmla="*/ 2147483646 w 359"/>
                <a:gd name="T101" fmla="*/ 2147483646 h 287"/>
                <a:gd name="T102" fmla="*/ 2147483646 w 359"/>
                <a:gd name="T103" fmla="*/ 2147483646 h 287"/>
                <a:gd name="T104" fmla="*/ 2147483646 w 359"/>
                <a:gd name="T105" fmla="*/ 2147483646 h 287"/>
                <a:gd name="T106" fmla="*/ 2147483646 w 359"/>
                <a:gd name="T107" fmla="*/ 2147483646 h 287"/>
                <a:gd name="T108" fmla="*/ 2147483646 w 359"/>
                <a:gd name="T109" fmla="*/ 2147483646 h 287"/>
                <a:gd name="T110" fmla="*/ 2147483646 w 359"/>
                <a:gd name="T111" fmla="*/ 2147483646 h 287"/>
                <a:gd name="T112" fmla="*/ 2147483646 w 359"/>
                <a:gd name="T113" fmla="*/ 2147483646 h 287"/>
                <a:gd name="T114" fmla="*/ 2147483646 w 359"/>
                <a:gd name="T115" fmla="*/ 2147483646 h 287"/>
                <a:gd name="T116" fmla="*/ 2147483646 w 359"/>
                <a:gd name="T117" fmla="*/ 2147483646 h 287"/>
                <a:gd name="T118" fmla="*/ 2147483646 w 359"/>
                <a:gd name="T119" fmla="*/ 2147483646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 name="Freeform 45">
              <a:extLst>
                <a:ext uri="{FF2B5EF4-FFF2-40B4-BE49-F238E27FC236}">
                  <a16:creationId xmlns:a16="http://schemas.microsoft.com/office/drawing/2014/main" id="{52659170-0F1F-DCB3-B827-A0F6AA7F9123}"/>
                </a:ext>
              </a:extLst>
            </p:cNvPr>
            <p:cNvSpPr>
              <a:spLocks/>
            </p:cNvSpPr>
            <p:nvPr/>
          </p:nvSpPr>
          <p:spPr bwMode="auto">
            <a:xfrm>
              <a:off x="578" y="633"/>
              <a:ext cx="118" cy="149"/>
            </a:xfrm>
            <a:custGeom>
              <a:avLst/>
              <a:gdLst>
                <a:gd name="T0" fmla="*/ 2147483646 w 76"/>
                <a:gd name="T1" fmla="*/ 2147483646 h 96"/>
                <a:gd name="T2" fmla="*/ 2147483646 w 76"/>
                <a:gd name="T3" fmla="*/ 2147483646 h 96"/>
                <a:gd name="T4" fmla="*/ 2147483646 w 76"/>
                <a:gd name="T5" fmla="*/ 2147483646 h 96"/>
                <a:gd name="T6" fmla="*/ 2147483646 w 76"/>
                <a:gd name="T7" fmla="*/ 2147483646 h 96"/>
                <a:gd name="T8" fmla="*/ 2147483646 w 76"/>
                <a:gd name="T9" fmla="*/ 2147483646 h 96"/>
                <a:gd name="T10" fmla="*/ 2147483646 w 76"/>
                <a:gd name="T11" fmla="*/ 2147483646 h 96"/>
                <a:gd name="T12" fmla="*/ 2147483646 w 76"/>
                <a:gd name="T13" fmla="*/ 2147483646 h 96"/>
                <a:gd name="T14" fmla="*/ 2147483646 w 76"/>
                <a:gd name="T15" fmla="*/ 2147483646 h 96"/>
                <a:gd name="T16" fmla="*/ 2147483646 w 76"/>
                <a:gd name="T17" fmla="*/ 2147483646 h 96"/>
                <a:gd name="T18" fmla="*/ 2147483646 w 76"/>
                <a:gd name="T19" fmla="*/ 2147483646 h 96"/>
                <a:gd name="T20" fmla="*/ 0 w 76"/>
                <a:gd name="T21" fmla="*/ 2147483646 h 96"/>
                <a:gd name="T22" fmla="*/ 0 w 76"/>
                <a:gd name="T23" fmla="*/ 0 h 96"/>
                <a:gd name="T24" fmla="*/ 2147483646 w 76"/>
                <a:gd name="T25" fmla="*/ 0 h 96"/>
                <a:gd name="T26" fmla="*/ 2147483646 w 76"/>
                <a:gd name="T27" fmla="*/ 0 h 96"/>
                <a:gd name="T28" fmla="*/ 2147483646 w 76"/>
                <a:gd name="T29" fmla="*/ 2147483646 h 96"/>
                <a:gd name="T30" fmla="*/ 2147483646 w 76"/>
                <a:gd name="T31" fmla="*/ 2147483646 h 96"/>
                <a:gd name="T32" fmla="*/ 2147483646 w 76"/>
                <a:gd name="T33" fmla="*/ 2147483646 h 96"/>
                <a:gd name="T34" fmla="*/ 2147483646 w 76"/>
                <a:gd name="T35" fmla="*/ 2147483646 h 96"/>
                <a:gd name="T36" fmla="*/ 2147483646 w 76"/>
                <a:gd name="T37" fmla="*/ 2147483646 h 96"/>
                <a:gd name="T38" fmla="*/ 2147483646 w 76"/>
                <a:gd name="T39" fmla="*/ 2147483646 h 96"/>
                <a:gd name="T40" fmla="*/ 2147483646 w 76"/>
                <a:gd name="T41" fmla="*/ 2147483646 h 96"/>
                <a:gd name="T42" fmla="*/ 2147483646 w 76"/>
                <a:gd name="T43" fmla="*/ 2147483646 h 96"/>
                <a:gd name="T44" fmla="*/ 2147483646 w 76"/>
                <a:gd name="T45" fmla="*/ 2147483646 h 96"/>
                <a:gd name="T46" fmla="*/ 2147483646 w 76"/>
                <a:gd name="T47" fmla="*/ 2147483646 h 96"/>
                <a:gd name="T48" fmla="*/ 2147483646 w 76"/>
                <a:gd name="T49" fmla="*/ 2147483646 h 96"/>
                <a:gd name="T50" fmla="*/ 2147483646 w 76"/>
                <a:gd name="T51" fmla="*/ 2147483646 h 96"/>
                <a:gd name="T52" fmla="*/ 2147483646 w 76"/>
                <a:gd name="T53" fmla="*/ 2147483646 h 96"/>
                <a:gd name="T54" fmla="*/ 2147483646 w 76"/>
                <a:gd name="T55" fmla="*/ 2147483646 h 96"/>
                <a:gd name="T56" fmla="*/ 2147483646 w 76"/>
                <a:gd name="T57" fmla="*/ 2147483646 h 96"/>
                <a:gd name="T58" fmla="*/ 2147483646 w 76"/>
                <a:gd name="T59" fmla="*/ 2147483646 h 96"/>
                <a:gd name="T60" fmla="*/ 2147483646 w 76"/>
                <a:gd name="T61" fmla="*/ 2147483646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46">
              <a:extLst>
                <a:ext uri="{FF2B5EF4-FFF2-40B4-BE49-F238E27FC236}">
                  <a16:creationId xmlns:a16="http://schemas.microsoft.com/office/drawing/2014/main" id="{8B81FC4B-B804-CEBE-B14B-BBA2DF9F14B4}"/>
                </a:ext>
              </a:extLst>
            </p:cNvPr>
            <p:cNvSpPr>
              <a:spLocks/>
            </p:cNvSpPr>
            <p:nvPr/>
          </p:nvSpPr>
          <p:spPr bwMode="auto">
            <a:xfrm>
              <a:off x="799" y="633"/>
              <a:ext cx="172" cy="152"/>
            </a:xfrm>
            <a:custGeom>
              <a:avLst/>
              <a:gdLst>
                <a:gd name="T0" fmla="*/ 0 w 111"/>
                <a:gd name="T1" fmla="*/ 2147483646 h 98"/>
                <a:gd name="T2" fmla="*/ 0 w 111"/>
                <a:gd name="T3" fmla="*/ 2147483646 h 98"/>
                <a:gd name="T4" fmla="*/ 2147483646 w 111"/>
                <a:gd name="T5" fmla="*/ 2147483646 h 98"/>
                <a:gd name="T6" fmla="*/ 2147483646 w 111"/>
                <a:gd name="T7" fmla="*/ 2147483646 h 98"/>
                <a:gd name="T8" fmla="*/ 2147483646 w 111"/>
                <a:gd name="T9" fmla="*/ 2147483646 h 98"/>
                <a:gd name="T10" fmla="*/ 2147483646 w 111"/>
                <a:gd name="T11" fmla="*/ 2147483646 h 98"/>
                <a:gd name="T12" fmla="*/ 2147483646 w 111"/>
                <a:gd name="T13" fmla="*/ 2147483646 h 98"/>
                <a:gd name="T14" fmla="*/ 2147483646 w 111"/>
                <a:gd name="T15" fmla="*/ 2147483646 h 98"/>
                <a:gd name="T16" fmla="*/ 2147483646 w 111"/>
                <a:gd name="T17" fmla="*/ 2147483646 h 98"/>
                <a:gd name="T18" fmla="*/ 2147483646 w 111"/>
                <a:gd name="T19" fmla="*/ 2147483646 h 98"/>
                <a:gd name="T20" fmla="*/ 0 w 111"/>
                <a:gd name="T21" fmla="*/ 2147483646 h 98"/>
                <a:gd name="T22" fmla="*/ 0 w 111"/>
                <a:gd name="T23" fmla="*/ 0 h 98"/>
                <a:gd name="T24" fmla="*/ 2147483646 w 111"/>
                <a:gd name="T25" fmla="*/ 0 h 98"/>
                <a:gd name="T26" fmla="*/ 2147483646 w 111"/>
                <a:gd name="T27" fmla="*/ 0 h 98"/>
                <a:gd name="T28" fmla="*/ 2147483646 w 111"/>
                <a:gd name="T29" fmla="*/ 2147483646 h 98"/>
                <a:gd name="T30" fmla="*/ 2147483646 w 111"/>
                <a:gd name="T31" fmla="*/ 2147483646 h 98"/>
                <a:gd name="T32" fmla="*/ 2147483646 w 111"/>
                <a:gd name="T33" fmla="*/ 2147483646 h 98"/>
                <a:gd name="T34" fmla="*/ 2147483646 w 111"/>
                <a:gd name="T35" fmla="*/ 2147483646 h 98"/>
                <a:gd name="T36" fmla="*/ 2147483646 w 111"/>
                <a:gd name="T37" fmla="*/ 2147483646 h 98"/>
                <a:gd name="T38" fmla="*/ 2147483646 w 111"/>
                <a:gd name="T39" fmla="*/ 2147483646 h 98"/>
                <a:gd name="T40" fmla="*/ 2147483646 w 111"/>
                <a:gd name="T41" fmla="*/ 2147483646 h 98"/>
                <a:gd name="T42" fmla="*/ 2147483646 w 111"/>
                <a:gd name="T43" fmla="*/ 2147483646 h 98"/>
                <a:gd name="T44" fmla="*/ 2147483646 w 111"/>
                <a:gd name="T45" fmla="*/ 2147483646 h 98"/>
                <a:gd name="T46" fmla="*/ 2147483646 w 111"/>
                <a:gd name="T47" fmla="*/ 2147483646 h 98"/>
                <a:gd name="T48" fmla="*/ 2147483646 w 111"/>
                <a:gd name="T49" fmla="*/ 0 h 98"/>
                <a:gd name="T50" fmla="*/ 2147483646 w 111"/>
                <a:gd name="T51" fmla="*/ 0 h 98"/>
                <a:gd name="T52" fmla="*/ 2147483646 w 111"/>
                <a:gd name="T53" fmla="*/ 0 h 98"/>
                <a:gd name="T54" fmla="*/ 2147483646 w 111"/>
                <a:gd name="T55" fmla="*/ 2147483646 h 98"/>
                <a:gd name="T56" fmla="*/ 2147483646 w 111"/>
                <a:gd name="T57" fmla="*/ 2147483646 h 98"/>
                <a:gd name="T58" fmla="*/ 2147483646 w 111"/>
                <a:gd name="T59" fmla="*/ 2147483646 h 98"/>
                <a:gd name="T60" fmla="*/ 2147483646 w 111"/>
                <a:gd name="T61" fmla="*/ 2147483646 h 98"/>
                <a:gd name="T62" fmla="*/ 2147483646 w 111"/>
                <a:gd name="T63" fmla="*/ 2147483646 h 98"/>
                <a:gd name="T64" fmla="*/ 2147483646 w 111"/>
                <a:gd name="T65" fmla="*/ 2147483646 h 98"/>
                <a:gd name="T66" fmla="*/ 2147483646 w 111"/>
                <a:gd name="T67" fmla="*/ 2147483646 h 98"/>
                <a:gd name="T68" fmla="*/ 2147483646 w 111"/>
                <a:gd name="T69" fmla="*/ 2147483646 h 98"/>
                <a:gd name="T70" fmla="*/ 2147483646 w 111"/>
                <a:gd name="T71" fmla="*/ 2147483646 h 98"/>
                <a:gd name="T72" fmla="*/ 2147483646 w 111"/>
                <a:gd name="T73" fmla="*/ 2147483646 h 98"/>
                <a:gd name="T74" fmla="*/ 2147483646 w 111"/>
                <a:gd name="T75" fmla="*/ 2147483646 h 98"/>
                <a:gd name="T76" fmla="*/ 2147483646 w 111"/>
                <a:gd name="T77" fmla="*/ 2147483646 h 98"/>
                <a:gd name="T78" fmla="*/ 2147483646 w 111"/>
                <a:gd name="T79" fmla="*/ 2147483646 h 98"/>
                <a:gd name="T80" fmla="*/ 2147483646 w 111"/>
                <a:gd name="T81" fmla="*/ 2147483646 h 98"/>
                <a:gd name="T82" fmla="*/ 2147483646 w 111"/>
                <a:gd name="T83" fmla="*/ 2147483646 h 98"/>
                <a:gd name="T84" fmla="*/ 2147483646 w 111"/>
                <a:gd name="T85" fmla="*/ 2147483646 h 98"/>
                <a:gd name="T86" fmla="*/ 2147483646 w 111"/>
                <a:gd name="T87" fmla="*/ 2147483646 h 98"/>
                <a:gd name="T88" fmla="*/ 2147483646 w 111"/>
                <a:gd name="T89" fmla="*/ 2147483646 h 98"/>
                <a:gd name="T90" fmla="*/ 2147483646 w 111"/>
                <a:gd name="T91" fmla="*/ 2147483646 h 98"/>
                <a:gd name="T92" fmla="*/ 2147483646 w 111"/>
                <a:gd name="T93" fmla="*/ 2147483646 h 98"/>
                <a:gd name="T94" fmla="*/ 2147483646 w 111"/>
                <a:gd name="T95" fmla="*/ 2147483646 h 98"/>
                <a:gd name="T96" fmla="*/ 0 w 111"/>
                <a:gd name="T97" fmla="*/ 2147483646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47">
              <a:extLst>
                <a:ext uri="{FF2B5EF4-FFF2-40B4-BE49-F238E27FC236}">
                  <a16:creationId xmlns:a16="http://schemas.microsoft.com/office/drawing/2014/main" id="{26F382AA-5F3F-F0B7-C075-E75E43A0A771}"/>
                </a:ext>
              </a:extLst>
            </p:cNvPr>
            <p:cNvSpPr>
              <a:spLocks/>
            </p:cNvSpPr>
            <p:nvPr/>
          </p:nvSpPr>
          <p:spPr bwMode="auto">
            <a:xfrm>
              <a:off x="991" y="633"/>
              <a:ext cx="64" cy="149"/>
            </a:xfrm>
            <a:custGeom>
              <a:avLst/>
              <a:gdLst>
                <a:gd name="T0" fmla="*/ 2147483646 w 41"/>
                <a:gd name="T1" fmla="*/ 2147483646 h 96"/>
                <a:gd name="T2" fmla="*/ 2147483646 w 41"/>
                <a:gd name="T3" fmla="*/ 2147483646 h 96"/>
                <a:gd name="T4" fmla="*/ 2147483646 w 41"/>
                <a:gd name="T5" fmla="*/ 2147483646 h 96"/>
                <a:gd name="T6" fmla="*/ 0 w 41"/>
                <a:gd name="T7" fmla="*/ 2147483646 h 96"/>
                <a:gd name="T8" fmla="*/ 0 w 41"/>
                <a:gd name="T9" fmla="*/ 2147483646 h 96"/>
                <a:gd name="T10" fmla="*/ 2147483646 w 41"/>
                <a:gd name="T11" fmla="*/ 2147483646 h 96"/>
                <a:gd name="T12" fmla="*/ 2147483646 w 41"/>
                <a:gd name="T13" fmla="*/ 2147483646 h 96"/>
                <a:gd name="T14" fmla="*/ 2147483646 w 41"/>
                <a:gd name="T15" fmla="*/ 2147483646 h 96"/>
                <a:gd name="T16" fmla="*/ 2147483646 w 41"/>
                <a:gd name="T17" fmla="*/ 2147483646 h 96"/>
                <a:gd name="T18" fmla="*/ 2147483646 w 41"/>
                <a:gd name="T19" fmla="*/ 2147483646 h 96"/>
                <a:gd name="T20" fmla="*/ 2147483646 w 41"/>
                <a:gd name="T21" fmla="*/ 2147483646 h 96"/>
                <a:gd name="T22" fmla="*/ 2147483646 w 41"/>
                <a:gd name="T23" fmla="*/ 2147483646 h 96"/>
                <a:gd name="T24" fmla="*/ 2147483646 w 41"/>
                <a:gd name="T25" fmla="*/ 2147483646 h 96"/>
                <a:gd name="T26" fmla="*/ 0 w 41"/>
                <a:gd name="T27" fmla="*/ 2147483646 h 96"/>
                <a:gd name="T28" fmla="*/ 0 w 41"/>
                <a:gd name="T29" fmla="*/ 0 h 96"/>
                <a:gd name="T30" fmla="*/ 2147483646 w 41"/>
                <a:gd name="T31" fmla="*/ 0 h 96"/>
                <a:gd name="T32" fmla="*/ 2147483646 w 41"/>
                <a:gd name="T33" fmla="*/ 0 h 96"/>
                <a:gd name="T34" fmla="*/ 2147483646 w 41"/>
                <a:gd name="T35" fmla="*/ 2147483646 h 96"/>
                <a:gd name="T36" fmla="*/ 2147483646 w 41"/>
                <a:gd name="T37" fmla="*/ 2147483646 h 96"/>
                <a:gd name="T38" fmla="*/ 2147483646 w 41"/>
                <a:gd name="T39" fmla="*/ 2147483646 h 96"/>
                <a:gd name="T40" fmla="*/ 2147483646 w 41"/>
                <a:gd name="T41" fmla="*/ 2147483646 h 96"/>
                <a:gd name="T42" fmla="*/ 2147483646 w 41"/>
                <a:gd name="T43" fmla="*/ 2147483646 h 96"/>
                <a:gd name="T44" fmla="*/ 2147483646 w 41"/>
                <a:gd name="T45" fmla="*/ 2147483646 h 96"/>
                <a:gd name="T46" fmla="*/ 2147483646 w 41"/>
                <a:gd name="T47" fmla="*/ 2147483646 h 96"/>
                <a:gd name="T48" fmla="*/ 2147483646 w 41"/>
                <a:gd name="T49" fmla="*/ 2147483646 h 96"/>
                <a:gd name="T50" fmla="*/ 2147483646 w 41"/>
                <a:gd name="T51" fmla="*/ 2147483646 h 96"/>
                <a:gd name="T52" fmla="*/ 2147483646 w 41"/>
                <a:gd name="T53" fmla="*/ 214748364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48">
              <a:extLst>
                <a:ext uri="{FF2B5EF4-FFF2-40B4-BE49-F238E27FC236}">
                  <a16:creationId xmlns:a16="http://schemas.microsoft.com/office/drawing/2014/main" id="{E9E1BB10-5B56-588B-EF40-618922E30DBA}"/>
                </a:ext>
              </a:extLst>
            </p:cNvPr>
            <p:cNvSpPr>
              <a:spLocks/>
            </p:cNvSpPr>
            <p:nvPr/>
          </p:nvSpPr>
          <p:spPr bwMode="auto">
            <a:xfrm>
              <a:off x="1065" y="629"/>
              <a:ext cx="146" cy="156"/>
            </a:xfrm>
            <a:custGeom>
              <a:avLst/>
              <a:gdLst>
                <a:gd name="T0" fmla="*/ 2147483646 w 94"/>
                <a:gd name="T1" fmla="*/ 2147483646 h 100"/>
                <a:gd name="T2" fmla="*/ 2147483646 w 94"/>
                <a:gd name="T3" fmla="*/ 2147483646 h 100"/>
                <a:gd name="T4" fmla="*/ 2147483646 w 94"/>
                <a:gd name="T5" fmla="*/ 2147483646 h 100"/>
                <a:gd name="T6" fmla="*/ 2147483646 w 94"/>
                <a:gd name="T7" fmla="*/ 2147483646 h 100"/>
                <a:gd name="T8" fmla="*/ 2147483646 w 94"/>
                <a:gd name="T9" fmla="*/ 2147483646 h 100"/>
                <a:gd name="T10" fmla="*/ 2147483646 w 94"/>
                <a:gd name="T11" fmla="*/ 2147483646 h 100"/>
                <a:gd name="T12" fmla="*/ 2147483646 w 94"/>
                <a:gd name="T13" fmla="*/ 2147483646 h 100"/>
                <a:gd name="T14" fmla="*/ 2147483646 w 94"/>
                <a:gd name="T15" fmla="*/ 2147483646 h 100"/>
                <a:gd name="T16" fmla="*/ 0 w 94"/>
                <a:gd name="T17" fmla="*/ 2147483646 h 100"/>
                <a:gd name="T18" fmla="*/ 2147483646 w 94"/>
                <a:gd name="T19" fmla="*/ 2147483646 h 100"/>
                <a:gd name="T20" fmla="*/ 2147483646 w 94"/>
                <a:gd name="T21" fmla="*/ 0 h 100"/>
                <a:gd name="T22" fmla="*/ 2147483646 w 94"/>
                <a:gd name="T23" fmla="*/ 2147483646 h 100"/>
                <a:gd name="T24" fmla="*/ 2147483646 w 94"/>
                <a:gd name="T25" fmla="*/ 2147483646 h 100"/>
                <a:gd name="T26" fmla="*/ 2147483646 w 94"/>
                <a:gd name="T27" fmla="*/ 2147483646 h 100"/>
                <a:gd name="T28" fmla="*/ 2147483646 w 94"/>
                <a:gd name="T29" fmla="*/ 2147483646 h 100"/>
                <a:gd name="T30" fmla="*/ 2147483646 w 94"/>
                <a:gd name="T31" fmla="*/ 2147483646 h 100"/>
                <a:gd name="T32" fmla="*/ 2147483646 w 94"/>
                <a:gd name="T33" fmla="*/ 2147483646 h 100"/>
                <a:gd name="T34" fmla="*/ 2147483646 w 94"/>
                <a:gd name="T35" fmla="*/ 2147483646 h 100"/>
                <a:gd name="T36" fmla="*/ 2147483646 w 94"/>
                <a:gd name="T37" fmla="*/ 2147483646 h 100"/>
                <a:gd name="T38" fmla="*/ 2147483646 w 94"/>
                <a:gd name="T39" fmla="*/ 2147483646 h 100"/>
                <a:gd name="T40" fmla="*/ 2147483646 w 94"/>
                <a:gd name="T41" fmla="*/ 2147483646 h 100"/>
                <a:gd name="T42" fmla="*/ 2147483646 w 94"/>
                <a:gd name="T43" fmla="*/ 2147483646 h 100"/>
                <a:gd name="T44" fmla="*/ 2147483646 w 94"/>
                <a:gd name="T45" fmla="*/ 2147483646 h 100"/>
                <a:gd name="T46" fmla="*/ 2147483646 w 94"/>
                <a:gd name="T47" fmla="*/ 2147483646 h 100"/>
                <a:gd name="T48" fmla="*/ 2147483646 w 94"/>
                <a:gd name="T49" fmla="*/ 2147483646 h 100"/>
                <a:gd name="T50" fmla="*/ 2147483646 w 94"/>
                <a:gd name="T51" fmla="*/ 2147483646 h 100"/>
                <a:gd name="T52" fmla="*/ 2147483646 w 94"/>
                <a:gd name="T53" fmla="*/ 2147483646 h 100"/>
                <a:gd name="T54" fmla="*/ 2147483646 w 94"/>
                <a:gd name="T55" fmla="*/ 2147483646 h 100"/>
                <a:gd name="T56" fmla="*/ 2147483646 w 94"/>
                <a:gd name="T57" fmla="*/ 2147483646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49">
              <a:extLst>
                <a:ext uri="{FF2B5EF4-FFF2-40B4-BE49-F238E27FC236}">
                  <a16:creationId xmlns:a16="http://schemas.microsoft.com/office/drawing/2014/main" id="{1D4AF7DB-B1C3-A3CD-580C-B7E052741E57}"/>
                </a:ext>
              </a:extLst>
            </p:cNvPr>
            <p:cNvSpPr>
              <a:spLocks/>
            </p:cNvSpPr>
            <p:nvPr/>
          </p:nvSpPr>
          <p:spPr bwMode="auto">
            <a:xfrm>
              <a:off x="415" y="629"/>
              <a:ext cx="146" cy="156"/>
            </a:xfrm>
            <a:custGeom>
              <a:avLst/>
              <a:gdLst>
                <a:gd name="T0" fmla="*/ 2147483646 w 94"/>
                <a:gd name="T1" fmla="*/ 2147483646 h 100"/>
                <a:gd name="T2" fmla="*/ 2147483646 w 94"/>
                <a:gd name="T3" fmla="*/ 2147483646 h 100"/>
                <a:gd name="T4" fmla="*/ 2147483646 w 94"/>
                <a:gd name="T5" fmla="*/ 2147483646 h 100"/>
                <a:gd name="T6" fmla="*/ 2147483646 w 94"/>
                <a:gd name="T7" fmla="*/ 2147483646 h 100"/>
                <a:gd name="T8" fmla="*/ 2147483646 w 94"/>
                <a:gd name="T9" fmla="*/ 2147483646 h 100"/>
                <a:gd name="T10" fmla="*/ 2147483646 w 94"/>
                <a:gd name="T11" fmla="*/ 2147483646 h 100"/>
                <a:gd name="T12" fmla="*/ 2147483646 w 94"/>
                <a:gd name="T13" fmla="*/ 2147483646 h 100"/>
                <a:gd name="T14" fmla="*/ 2147483646 w 94"/>
                <a:gd name="T15" fmla="*/ 2147483646 h 100"/>
                <a:gd name="T16" fmla="*/ 0 w 94"/>
                <a:gd name="T17" fmla="*/ 2147483646 h 100"/>
                <a:gd name="T18" fmla="*/ 2147483646 w 94"/>
                <a:gd name="T19" fmla="*/ 2147483646 h 100"/>
                <a:gd name="T20" fmla="*/ 2147483646 w 94"/>
                <a:gd name="T21" fmla="*/ 0 h 100"/>
                <a:gd name="T22" fmla="*/ 2147483646 w 94"/>
                <a:gd name="T23" fmla="*/ 2147483646 h 100"/>
                <a:gd name="T24" fmla="*/ 2147483646 w 94"/>
                <a:gd name="T25" fmla="*/ 2147483646 h 100"/>
                <a:gd name="T26" fmla="*/ 2147483646 w 94"/>
                <a:gd name="T27" fmla="*/ 2147483646 h 100"/>
                <a:gd name="T28" fmla="*/ 2147483646 w 94"/>
                <a:gd name="T29" fmla="*/ 2147483646 h 100"/>
                <a:gd name="T30" fmla="*/ 2147483646 w 94"/>
                <a:gd name="T31" fmla="*/ 2147483646 h 100"/>
                <a:gd name="T32" fmla="*/ 2147483646 w 94"/>
                <a:gd name="T33" fmla="*/ 2147483646 h 100"/>
                <a:gd name="T34" fmla="*/ 2147483646 w 94"/>
                <a:gd name="T35" fmla="*/ 2147483646 h 100"/>
                <a:gd name="T36" fmla="*/ 2147483646 w 94"/>
                <a:gd name="T37" fmla="*/ 2147483646 h 100"/>
                <a:gd name="T38" fmla="*/ 2147483646 w 94"/>
                <a:gd name="T39" fmla="*/ 2147483646 h 100"/>
                <a:gd name="T40" fmla="*/ 2147483646 w 94"/>
                <a:gd name="T41" fmla="*/ 2147483646 h 100"/>
                <a:gd name="T42" fmla="*/ 2147483646 w 94"/>
                <a:gd name="T43" fmla="*/ 2147483646 h 100"/>
                <a:gd name="T44" fmla="*/ 2147483646 w 94"/>
                <a:gd name="T45" fmla="*/ 2147483646 h 100"/>
                <a:gd name="T46" fmla="*/ 2147483646 w 94"/>
                <a:gd name="T47" fmla="*/ 2147483646 h 100"/>
                <a:gd name="T48" fmla="*/ 2147483646 w 94"/>
                <a:gd name="T49" fmla="*/ 2147483646 h 100"/>
                <a:gd name="T50" fmla="*/ 2147483646 w 94"/>
                <a:gd name="T51" fmla="*/ 2147483646 h 100"/>
                <a:gd name="T52" fmla="*/ 2147483646 w 94"/>
                <a:gd name="T53" fmla="*/ 2147483646 h 100"/>
                <a:gd name="T54" fmla="*/ 2147483646 w 94"/>
                <a:gd name="T55" fmla="*/ 2147483646 h 100"/>
                <a:gd name="T56" fmla="*/ 2147483646 w 94"/>
                <a:gd name="T57" fmla="*/ 2147483646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50">
              <a:extLst>
                <a:ext uri="{FF2B5EF4-FFF2-40B4-BE49-F238E27FC236}">
                  <a16:creationId xmlns:a16="http://schemas.microsoft.com/office/drawing/2014/main" id="{63B191E1-EB6D-FE17-300A-A74E5472B81A}"/>
                </a:ext>
              </a:extLst>
            </p:cNvPr>
            <p:cNvSpPr>
              <a:spLocks/>
            </p:cNvSpPr>
            <p:nvPr/>
          </p:nvSpPr>
          <p:spPr bwMode="auto">
            <a:xfrm>
              <a:off x="479" y="434"/>
              <a:ext cx="201" cy="151"/>
            </a:xfrm>
            <a:custGeom>
              <a:avLst/>
              <a:gdLst>
                <a:gd name="T0" fmla="*/ 0 w 130"/>
                <a:gd name="T1" fmla="*/ 2147483646 h 97"/>
                <a:gd name="T2" fmla="*/ 0 w 130"/>
                <a:gd name="T3" fmla="*/ 0 h 97"/>
                <a:gd name="T4" fmla="*/ 2147483646 w 130"/>
                <a:gd name="T5" fmla="*/ 0 h 97"/>
                <a:gd name="T6" fmla="*/ 2147483646 w 130"/>
                <a:gd name="T7" fmla="*/ 0 h 97"/>
                <a:gd name="T8" fmla="*/ 2147483646 w 130"/>
                <a:gd name="T9" fmla="*/ 2147483646 h 97"/>
                <a:gd name="T10" fmla="*/ 2147483646 w 130"/>
                <a:gd name="T11" fmla="*/ 2147483646 h 97"/>
                <a:gd name="T12" fmla="*/ 2147483646 w 130"/>
                <a:gd name="T13" fmla="*/ 2147483646 h 97"/>
                <a:gd name="T14" fmla="*/ 2147483646 w 130"/>
                <a:gd name="T15" fmla="*/ 0 h 97"/>
                <a:gd name="T16" fmla="*/ 2147483646 w 130"/>
                <a:gd name="T17" fmla="*/ 0 h 97"/>
                <a:gd name="T18" fmla="*/ 2147483646 w 130"/>
                <a:gd name="T19" fmla="*/ 0 h 97"/>
                <a:gd name="T20" fmla="*/ 2147483646 w 130"/>
                <a:gd name="T21" fmla="*/ 2147483646 h 97"/>
                <a:gd name="T22" fmla="*/ 2147483646 w 130"/>
                <a:gd name="T23" fmla="*/ 2147483646 h 97"/>
                <a:gd name="T24" fmla="*/ 2147483646 w 130"/>
                <a:gd name="T25" fmla="*/ 2147483646 h 97"/>
                <a:gd name="T26" fmla="*/ 2147483646 w 130"/>
                <a:gd name="T27" fmla="*/ 2147483646 h 97"/>
                <a:gd name="T28" fmla="*/ 2147483646 w 130"/>
                <a:gd name="T29" fmla="*/ 2147483646 h 97"/>
                <a:gd name="T30" fmla="*/ 2147483646 w 130"/>
                <a:gd name="T31" fmla="*/ 2147483646 h 97"/>
                <a:gd name="T32" fmla="*/ 2147483646 w 130"/>
                <a:gd name="T33" fmla="*/ 2147483646 h 97"/>
                <a:gd name="T34" fmla="*/ 2147483646 w 130"/>
                <a:gd name="T35" fmla="*/ 2147483646 h 97"/>
                <a:gd name="T36" fmla="*/ 2147483646 w 130"/>
                <a:gd name="T37" fmla="*/ 2147483646 h 97"/>
                <a:gd name="T38" fmla="*/ 2147483646 w 130"/>
                <a:gd name="T39" fmla="*/ 2147483646 h 97"/>
                <a:gd name="T40" fmla="*/ 2147483646 w 130"/>
                <a:gd name="T41" fmla="*/ 2147483646 h 97"/>
                <a:gd name="T42" fmla="*/ 2147483646 w 130"/>
                <a:gd name="T43" fmla="*/ 2147483646 h 97"/>
                <a:gd name="T44" fmla="*/ 2147483646 w 130"/>
                <a:gd name="T45" fmla="*/ 2147483646 h 97"/>
                <a:gd name="T46" fmla="*/ 2147483646 w 130"/>
                <a:gd name="T47" fmla="*/ 2147483646 h 97"/>
                <a:gd name="T48" fmla="*/ 2147483646 w 130"/>
                <a:gd name="T49" fmla="*/ 2147483646 h 97"/>
                <a:gd name="T50" fmla="*/ 2147483646 w 130"/>
                <a:gd name="T51" fmla="*/ 2147483646 h 97"/>
                <a:gd name="T52" fmla="*/ 2147483646 w 130"/>
                <a:gd name="T53" fmla="*/ 2147483646 h 97"/>
                <a:gd name="T54" fmla="*/ 2147483646 w 130"/>
                <a:gd name="T55" fmla="*/ 2147483646 h 97"/>
                <a:gd name="T56" fmla="*/ 2147483646 w 130"/>
                <a:gd name="T57" fmla="*/ 2147483646 h 97"/>
                <a:gd name="T58" fmla="*/ 2147483646 w 130"/>
                <a:gd name="T59" fmla="*/ 2147483646 h 97"/>
                <a:gd name="T60" fmla="*/ 2147483646 w 130"/>
                <a:gd name="T61" fmla="*/ 2147483646 h 97"/>
                <a:gd name="T62" fmla="*/ 2147483646 w 130"/>
                <a:gd name="T63" fmla="*/ 2147483646 h 97"/>
                <a:gd name="T64" fmla="*/ 2147483646 w 130"/>
                <a:gd name="T65" fmla="*/ 2147483646 h 97"/>
                <a:gd name="T66" fmla="*/ 2147483646 w 130"/>
                <a:gd name="T67" fmla="*/ 2147483646 h 97"/>
                <a:gd name="T68" fmla="*/ 2147483646 w 130"/>
                <a:gd name="T69" fmla="*/ 2147483646 h 97"/>
                <a:gd name="T70" fmla="*/ 2147483646 w 130"/>
                <a:gd name="T71" fmla="*/ 2147483646 h 97"/>
                <a:gd name="T72" fmla="*/ 2147483646 w 130"/>
                <a:gd name="T73" fmla="*/ 2147483646 h 97"/>
                <a:gd name="T74" fmla="*/ 2147483646 w 130"/>
                <a:gd name="T75" fmla="*/ 2147483646 h 97"/>
                <a:gd name="T76" fmla="*/ 2147483646 w 130"/>
                <a:gd name="T77" fmla="*/ 2147483646 h 97"/>
                <a:gd name="T78" fmla="*/ 2147483646 w 130"/>
                <a:gd name="T79" fmla="*/ 2147483646 h 97"/>
                <a:gd name="T80" fmla="*/ 2147483646 w 130"/>
                <a:gd name="T81" fmla="*/ 2147483646 h 97"/>
                <a:gd name="T82" fmla="*/ 2147483646 w 130"/>
                <a:gd name="T83" fmla="*/ 2147483646 h 97"/>
                <a:gd name="T84" fmla="*/ 2147483646 w 130"/>
                <a:gd name="T85" fmla="*/ 2147483646 h 97"/>
                <a:gd name="T86" fmla="*/ 0 w 130"/>
                <a:gd name="T87" fmla="*/ 2147483646 h 97"/>
                <a:gd name="T88" fmla="*/ 0 w 130"/>
                <a:gd name="T89" fmla="*/ 2147483646 h 97"/>
                <a:gd name="T90" fmla="*/ 2147483646 w 130"/>
                <a:gd name="T91" fmla="*/ 2147483646 h 97"/>
                <a:gd name="T92" fmla="*/ 2147483646 w 130"/>
                <a:gd name="T93" fmla="*/ 2147483646 h 97"/>
                <a:gd name="T94" fmla="*/ 2147483646 w 130"/>
                <a:gd name="T95" fmla="*/ 2147483646 h 97"/>
                <a:gd name="T96" fmla="*/ 2147483646 w 130"/>
                <a:gd name="T97" fmla="*/ 2147483646 h 97"/>
                <a:gd name="T98" fmla="*/ 2147483646 w 130"/>
                <a:gd name="T99" fmla="*/ 2147483646 h 97"/>
                <a:gd name="T100" fmla="*/ 2147483646 w 130"/>
                <a:gd name="T101" fmla="*/ 2147483646 h 97"/>
                <a:gd name="T102" fmla="*/ 2147483646 w 130"/>
                <a:gd name="T103" fmla="*/ 2147483646 h 97"/>
                <a:gd name="T104" fmla="*/ 2147483646 w 130"/>
                <a:gd name="T105" fmla="*/ 2147483646 h 97"/>
                <a:gd name="T106" fmla="*/ 0 w 130"/>
                <a:gd name="T107" fmla="*/ 2147483646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51">
              <a:extLst>
                <a:ext uri="{FF2B5EF4-FFF2-40B4-BE49-F238E27FC236}">
                  <a16:creationId xmlns:a16="http://schemas.microsoft.com/office/drawing/2014/main" id="{6FC39E7A-658E-A152-ADBB-25672F72FDBC}"/>
                </a:ext>
              </a:extLst>
            </p:cNvPr>
            <p:cNvSpPr>
              <a:spLocks noEditPoints="1"/>
            </p:cNvSpPr>
            <p:nvPr/>
          </p:nvSpPr>
          <p:spPr bwMode="auto">
            <a:xfrm>
              <a:off x="688" y="432"/>
              <a:ext cx="166" cy="149"/>
            </a:xfrm>
            <a:custGeom>
              <a:avLst/>
              <a:gdLst>
                <a:gd name="T0" fmla="*/ 2147483646 w 107"/>
                <a:gd name="T1" fmla="*/ 2147483646 h 96"/>
                <a:gd name="T2" fmla="*/ 2147483646 w 107"/>
                <a:gd name="T3" fmla="*/ 2147483646 h 96"/>
                <a:gd name="T4" fmla="*/ 2147483646 w 107"/>
                <a:gd name="T5" fmla="*/ 2147483646 h 96"/>
                <a:gd name="T6" fmla="*/ 2147483646 w 107"/>
                <a:gd name="T7" fmla="*/ 2147483646 h 96"/>
                <a:gd name="T8" fmla="*/ 2147483646 w 107"/>
                <a:gd name="T9" fmla="*/ 2147483646 h 96"/>
                <a:gd name="T10" fmla="*/ 2147483646 w 107"/>
                <a:gd name="T11" fmla="*/ 2147483646 h 96"/>
                <a:gd name="T12" fmla="*/ 2147483646 w 107"/>
                <a:gd name="T13" fmla="*/ 2147483646 h 96"/>
                <a:gd name="T14" fmla="*/ 2147483646 w 107"/>
                <a:gd name="T15" fmla="*/ 2147483646 h 96"/>
                <a:gd name="T16" fmla="*/ 2147483646 w 107"/>
                <a:gd name="T17" fmla="*/ 2147483646 h 96"/>
                <a:gd name="T18" fmla="*/ 2147483646 w 107"/>
                <a:gd name="T19" fmla="*/ 2147483646 h 96"/>
                <a:gd name="T20" fmla="*/ 2147483646 w 107"/>
                <a:gd name="T21" fmla="*/ 2147483646 h 96"/>
                <a:gd name="T22" fmla="*/ 2147483646 w 107"/>
                <a:gd name="T23" fmla="*/ 2147483646 h 96"/>
                <a:gd name="T24" fmla="*/ 2147483646 w 107"/>
                <a:gd name="T25" fmla="*/ 2147483646 h 96"/>
                <a:gd name="T26" fmla="*/ 2147483646 w 107"/>
                <a:gd name="T27" fmla="*/ 2147483646 h 96"/>
                <a:gd name="T28" fmla="*/ 2147483646 w 107"/>
                <a:gd name="T29" fmla="*/ 2147483646 h 96"/>
                <a:gd name="T30" fmla="*/ 2147483646 w 107"/>
                <a:gd name="T31" fmla="*/ 2147483646 h 96"/>
                <a:gd name="T32" fmla="*/ 2147483646 w 107"/>
                <a:gd name="T33" fmla="*/ 2147483646 h 96"/>
                <a:gd name="T34" fmla="*/ 2147483646 w 107"/>
                <a:gd name="T35" fmla="*/ 2147483646 h 96"/>
                <a:gd name="T36" fmla="*/ 2147483646 w 107"/>
                <a:gd name="T37" fmla="*/ 2147483646 h 96"/>
                <a:gd name="T38" fmla="*/ 2147483646 w 107"/>
                <a:gd name="T39" fmla="*/ 2147483646 h 96"/>
                <a:gd name="T40" fmla="*/ 2147483646 w 107"/>
                <a:gd name="T41" fmla="*/ 2147483646 h 96"/>
                <a:gd name="T42" fmla="*/ 2147483646 w 107"/>
                <a:gd name="T43" fmla="*/ 0 h 96"/>
                <a:gd name="T44" fmla="*/ 2147483646 w 107"/>
                <a:gd name="T45" fmla="*/ 0 h 96"/>
                <a:gd name="T46" fmla="*/ 2147483646 w 107"/>
                <a:gd name="T47" fmla="*/ 2147483646 h 96"/>
                <a:gd name="T48" fmla="*/ 2147483646 w 107"/>
                <a:gd name="T49" fmla="*/ 2147483646 h 96"/>
                <a:gd name="T50" fmla="*/ 2147483646 w 107"/>
                <a:gd name="T51" fmla="*/ 2147483646 h 96"/>
                <a:gd name="T52" fmla="*/ 2147483646 w 107"/>
                <a:gd name="T53" fmla="*/ 2147483646 h 96"/>
                <a:gd name="T54" fmla="*/ 2147483646 w 107"/>
                <a:gd name="T55" fmla="*/ 2147483646 h 96"/>
                <a:gd name="T56" fmla="*/ 0 w 107"/>
                <a:gd name="T57" fmla="*/ 2147483646 h 96"/>
                <a:gd name="T58" fmla="*/ 0 w 107"/>
                <a:gd name="T59" fmla="*/ 2147483646 h 96"/>
                <a:gd name="T60" fmla="*/ 2147483646 w 107"/>
                <a:gd name="T61" fmla="*/ 2147483646 h 96"/>
                <a:gd name="T62" fmla="*/ 2147483646 w 107"/>
                <a:gd name="T63" fmla="*/ 2147483646 h 96"/>
                <a:gd name="T64" fmla="*/ 2147483646 w 107"/>
                <a:gd name="T65" fmla="*/ 2147483646 h 96"/>
                <a:gd name="T66" fmla="*/ 2147483646 w 107"/>
                <a:gd name="T67" fmla="*/ 2147483646 h 96"/>
                <a:gd name="T68" fmla="*/ 2147483646 w 107"/>
                <a:gd name="T69" fmla="*/ 214748364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52">
              <a:extLst>
                <a:ext uri="{FF2B5EF4-FFF2-40B4-BE49-F238E27FC236}">
                  <a16:creationId xmlns:a16="http://schemas.microsoft.com/office/drawing/2014/main" id="{B4F43A44-79B2-E1D2-97C2-22185B33C3B8}"/>
                </a:ext>
              </a:extLst>
            </p:cNvPr>
            <p:cNvSpPr>
              <a:spLocks/>
            </p:cNvSpPr>
            <p:nvPr/>
          </p:nvSpPr>
          <p:spPr bwMode="auto">
            <a:xfrm>
              <a:off x="825" y="434"/>
              <a:ext cx="163" cy="147"/>
            </a:xfrm>
            <a:custGeom>
              <a:avLst/>
              <a:gdLst>
                <a:gd name="T0" fmla="*/ 2147483646 w 105"/>
                <a:gd name="T1" fmla="*/ 2147483646 h 95"/>
                <a:gd name="T2" fmla="*/ 2147483646 w 105"/>
                <a:gd name="T3" fmla="*/ 2147483646 h 95"/>
                <a:gd name="T4" fmla="*/ 2147483646 w 105"/>
                <a:gd name="T5" fmla="*/ 2147483646 h 95"/>
                <a:gd name="T6" fmla="*/ 2147483646 w 105"/>
                <a:gd name="T7" fmla="*/ 2147483646 h 95"/>
                <a:gd name="T8" fmla="*/ 2147483646 w 105"/>
                <a:gd name="T9" fmla="*/ 0 h 95"/>
                <a:gd name="T10" fmla="*/ 2147483646 w 105"/>
                <a:gd name="T11" fmla="*/ 0 h 95"/>
                <a:gd name="T12" fmla="*/ 2147483646 w 105"/>
                <a:gd name="T13" fmla="*/ 0 h 95"/>
                <a:gd name="T14" fmla="*/ 2147483646 w 105"/>
                <a:gd name="T15" fmla="*/ 2147483646 h 95"/>
                <a:gd name="T16" fmla="*/ 2147483646 w 105"/>
                <a:gd name="T17" fmla="*/ 2147483646 h 95"/>
                <a:gd name="T18" fmla="*/ 2147483646 w 105"/>
                <a:gd name="T19" fmla="*/ 2147483646 h 95"/>
                <a:gd name="T20" fmla="*/ 2147483646 w 105"/>
                <a:gd name="T21" fmla="*/ 2147483646 h 95"/>
                <a:gd name="T22" fmla="*/ 2147483646 w 105"/>
                <a:gd name="T23" fmla="*/ 2147483646 h 95"/>
                <a:gd name="T24" fmla="*/ 2147483646 w 105"/>
                <a:gd name="T25" fmla="*/ 2147483646 h 95"/>
                <a:gd name="T26" fmla="*/ 2147483646 w 105"/>
                <a:gd name="T27" fmla="*/ 2147483646 h 95"/>
                <a:gd name="T28" fmla="*/ 2147483646 w 105"/>
                <a:gd name="T29" fmla="*/ 2147483646 h 95"/>
                <a:gd name="T30" fmla="*/ 2147483646 w 105"/>
                <a:gd name="T31" fmla="*/ 2147483646 h 95"/>
                <a:gd name="T32" fmla="*/ 2147483646 w 105"/>
                <a:gd name="T33" fmla="*/ 2147483646 h 95"/>
                <a:gd name="T34" fmla="*/ 2147483646 w 105"/>
                <a:gd name="T35" fmla="*/ 2147483646 h 95"/>
                <a:gd name="T36" fmla="*/ 2147483646 w 105"/>
                <a:gd name="T37" fmla="*/ 2147483646 h 95"/>
                <a:gd name="T38" fmla="*/ 2147483646 w 105"/>
                <a:gd name="T39" fmla="*/ 2147483646 h 95"/>
                <a:gd name="T40" fmla="*/ 2147483646 w 105"/>
                <a:gd name="T41" fmla="*/ 2147483646 h 95"/>
                <a:gd name="T42" fmla="*/ 2147483646 w 105"/>
                <a:gd name="T43" fmla="*/ 2147483646 h 95"/>
                <a:gd name="T44" fmla="*/ 2147483646 w 105"/>
                <a:gd name="T45" fmla="*/ 2147483646 h 95"/>
                <a:gd name="T46" fmla="*/ 2147483646 w 105"/>
                <a:gd name="T47" fmla="*/ 2147483646 h 95"/>
                <a:gd name="T48" fmla="*/ 2147483646 w 105"/>
                <a:gd name="T49" fmla="*/ 2147483646 h 95"/>
                <a:gd name="T50" fmla="*/ 2147483646 w 105"/>
                <a:gd name="T51" fmla="*/ 2147483646 h 95"/>
                <a:gd name="T52" fmla="*/ 2147483646 w 105"/>
                <a:gd name="T53" fmla="*/ 2147483646 h 95"/>
                <a:gd name="T54" fmla="*/ 2147483646 w 105"/>
                <a:gd name="T55" fmla="*/ 2147483646 h 95"/>
                <a:gd name="T56" fmla="*/ 2147483646 w 105"/>
                <a:gd name="T57" fmla="*/ 2147483646 h 95"/>
                <a:gd name="T58" fmla="*/ 2147483646 w 105"/>
                <a:gd name="T59" fmla="*/ 2147483646 h 95"/>
                <a:gd name="T60" fmla="*/ 2147483646 w 105"/>
                <a:gd name="T61" fmla="*/ 2147483646 h 95"/>
                <a:gd name="T62" fmla="*/ 2147483646 w 105"/>
                <a:gd name="T63" fmla="*/ 2147483646 h 95"/>
                <a:gd name="T64" fmla="*/ 2147483646 w 105"/>
                <a:gd name="T65" fmla="*/ 2147483646 h 95"/>
                <a:gd name="T66" fmla="*/ 0 w 105"/>
                <a:gd name="T67" fmla="*/ 2147483646 h 95"/>
                <a:gd name="T68" fmla="*/ 0 w 105"/>
                <a:gd name="T69" fmla="*/ 0 h 95"/>
                <a:gd name="T70" fmla="*/ 2147483646 w 105"/>
                <a:gd name="T71" fmla="*/ 0 h 95"/>
                <a:gd name="T72" fmla="*/ 2147483646 w 105"/>
                <a:gd name="T73" fmla="*/ 0 h 95"/>
                <a:gd name="T74" fmla="*/ 2147483646 w 105"/>
                <a:gd name="T75" fmla="*/ 2147483646 h 95"/>
                <a:gd name="T76" fmla="*/ 2147483646 w 105"/>
                <a:gd name="T77" fmla="*/ 2147483646 h 95"/>
                <a:gd name="T78" fmla="*/ 2147483646 w 105"/>
                <a:gd name="T79" fmla="*/ 2147483646 h 95"/>
                <a:gd name="T80" fmla="*/ 2147483646 w 105"/>
                <a:gd name="T81" fmla="*/ 2147483646 h 95"/>
                <a:gd name="T82" fmla="*/ 2147483646 w 105"/>
                <a:gd name="T83" fmla="*/ 2147483646 h 95"/>
                <a:gd name="T84" fmla="*/ 2147483646 w 105"/>
                <a:gd name="T85" fmla="*/ 2147483646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53">
              <a:extLst>
                <a:ext uri="{FF2B5EF4-FFF2-40B4-BE49-F238E27FC236}">
                  <a16:creationId xmlns:a16="http://schemas.microsoft.com/office/drawing/2014/main" id="{4A72579E-B398-EB30-F110-5D17BB74255A}"/>
                </a:ext>
              </a:extLst>
            </p:cNvPr>
            <p:cNvSpPr>
              <a:spLocks noEditPoints="1"/>
            </p:cNvSpPr>
            <p:nvPr/>
          </p:nvSpPr>
          <p:spPr bwMode="auto">
            <a:xfrm>
              <a:off x="982" y="431"/>
              <a:ext cx="164" cy="154"/>
            </a:xfrm>
            <a:custGeom>
              <a:avLst/>
              <a:gdLst>
                <a:gd name="T0" fmla="*/ 2147483646 w 106"/>
                <a:gd name="T1" fmla="*/ 2147483646 h 99"/>
                <a:gd name="T2" fmla="*/ 2147483646 w 106"/>
                <a:gd name="T3" fmla="*/ 2147483646 h 99"/>
                <a:gd name="T4" fmla="*/ 2147483646 w 106"/>
                <a:gd name="T5" fmla="*/ 2147483646 h 99"/>
                <a:gd name="T6" fmla="*/ 2147483646 w 106"/>
                <a:gd name="T7" fmla="*/ 2147483646 h 99"/>
                <a:gd name="T8" fmla="*/ 2147483646 w 106"/>
                <a:gd name="T9" fmla="*/ 2147483646 h 99"/>
                <a:gd name="T10" fmla="*/ 2147483646 w 106"/>
                <a:gd name="T11" fmla="*/ 2147483646 h 99"/>
                <a:gd name="T12" fmla="*/ 2147483646 w 106"/>
                <a:gd name="T13" fmla="*/ 2147483646 h 99"/>
                <a:gd name="T14" fmla="*/ 2147483646 w 106"/>
                <a:gd name="T15" fmla="*/ 2147483646 h 99"/>
                <a:gd name="T16" fmla="*/ 2147483646 w 106"/>
                <a:gd name="T17" fmla="*/ 2147483646 h 99"/>
                <a:gd name="T18" fmla="*/ 2147483646 w 106"/>
                <a:gd name="T19" fmla="*/ 2147483646 h 99"/>
                <a:gd name="T20" fmla="*/ 2147483646 w 106"/>
                <a:gd name="T21" fmla="*/ 2147483646 h 99"/>
                <a:gd name="T22" fmla="*/ 2147483646 w 106"/>
                <a:gd name="T23" fmla="*/ 2147483646 h 99"/>
                <a:gd name="T24" fmla="*/ 2147483646 w 106"/>
                <a:gd name="T25" fmla="*/ 2147483646 h 99"/>
                <a:gd name="T26" fmla="*/ 2147483646 w 106"/>
                <a:gd name="T27" fmla="*/ 2147483646 h 99"/>
                <a:gd name="T28" fmla="*/ 2147483646 w 106"/>
                <a:gd name="T29" fmla="*/ 2147483646 h 99"/>
                <a:gd name="T30" fmla="*/ 2147483646 w 106"/>
                <a:gd name="T31" fmla="*/ 2147483646 h 99"/>
                <a:gd name="T32" fmla="*/ 2147483646 w 106"/>
                <a:gd name="T33" fmla="*/ 2147483646 h 99"/>
                <a:gd name="T34" fmla="*/ 2147483646 w 106"/>
                <a:gd name="T35" fmla="*/ 2147483646 h 99"/>
                <a:gd name="T36" fmla="*/ 2147483646 w 106"/>
                <a:gd name="T37" fmla="*/ 2147483646 h 99"/>
                <a:gd name="T38" fmla="*/ 2147483646 w 106"/>
                <a:gd name="T39" fmla="*/ 2147483646 h 99"/>
                <a:gd name="T40" fmla="*/ 2147483646 w 106"/>
                <a:gd name="T41" fmla="*/ 2147483646 h 99"/>
                <a:gd name="T42" fmla="*/ 2147483646 w 106"/>
                <a:gd name="T43" fmla="*/ 2147483646 h 99"/>
                <a:gd name="T44" fmla="*/ 2147483646 w 106"/>
                <a:gd name="T45" fmla="*/ 2147483646 h 99"/>
                <a:gd name="T46" fmla="*/ 2147483646 w 106"/>
                <a:gd name="T47" fmla="*/ 2147483646 h 99"/>
                <a:gd name="T48" fmla="*/ 2147483646 w 106"/>
                <a:gd name="T49" fmla="*/ 2147483646 h 99"/>
                <a:gd name="T50" fmla="*/ 2147483646 w 106"/>
                <a:gd name="T51" fmla="*/ 2147483646 h 99"/>
                <a:gd name="T52" fmla="*/ 2147483646 w 106"/>
                <a:gd name="T53" fmla="*/ 2147483646 h 99"/>
                <a:gd name="T54" fmla="*/ 2147483646 w 106"/>
                <a:gd name="T55" fmla="*/ 0 h 99"/>
                <a:gd name="T56" fmla="*/ 2147483646 w 106"/>
                <a:gd name="T57" fmla="*/ 2147483646 h 99"/>
                <a:gd name="T58" fmla="*/ 2147483646 w 106"/>
                <a:gd name="T59" fmla="*/ 2147483646 h 99"/>
                <a:gd name="T60" fmla="*/ 2147483646 w 106"/>
                <a:gd name="T61" fmla="*/ 2147483646 h 99"/>
                <a:gd name="T62" fmla="*/ 0 w 106"/>
                <a:gd name="T63" fmla="*/ 2147483646 h 99"/>
                <a:gd name="T64" fmla="*/ 2147483646 w 106"/>
                <a:gd name="T65" fmla="*/ 2147483646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2398628471"/>
      </p:ext>
    </p:extLst>
  </p:cSld>
  <p:clrMap bg1="lt1" tx1="dk1" bg2="lt2" tx2="dk2" accent1="accent1" accent2="accent2" accent3="accent3" accent4="accent4" accent5="accent5" accent6="accent6" hlink="hlink" folHlink="folHlink"/>
  <p:sldLayoutIdLst>
    <p:sldLayoutId id="2147485649" r:id="rId1"/>
    <p:sldLayoutId id="2147485650" r:id="rId2"/>
    <p:sldLayoutId id="2147485651" r:id="rId3"/>
    <p:sldLayoutId id="2147485652" r:id="rId4"/>
    <p:sldLayoutId id="2147485653" r:id="rId5"/>
    <p:sldLayoutId id="2147485654" r:id="rId6"/>
    <p:sldLayoutId id="2147485655" r:id="rId7"/>
    <p:sldLayoutId id="2147485656" r:id="rId8"/>
    <p:sldLayoutId id="2147485657" r:id="rId9"/>
    <p:sldLayoutId id="2147485658" r:id="rId10"/>
    <p:sldLayoutId id="2147485659" r:id="rId11"/>
    <p:sldLayoutId id="2147485660" r:id="rId12"/>
  </p:sldLayoutIdLst>
  <p:txStyles>
    <p:titleStyle>
      <a:lvl1pPr algn="l" rtl="0" eaLnBrk="0" fontAlgn="base" hangingPunct="0">
        <a:lnSpc>
          <a:spcPct val="90000"/>
        </a:lnSpc>
        <a:spcBef>
          <a:spcPct val="0"/>
        </a:spcBef>
        <a:spcAft>
          <a:spcPct val="0"/>
        </a:spcAft>
        <a:defRPr sz="3200">
          <a:solidFill>
            <a:schemeClr val="tx2"/>
          </a:solidFill>
          <a:latin typeface="Corbel" panose="020B0503020204020204" pitchFamily="34" charset="0"/>
          <a:ea typeface="ＭＳ Ｐゴシック" pitchFamily="34" charset="-128"/>
          <a:cs typeface="+mj-cs"/>
        </a:defRPr>
      </a:lvl1pPr>
      <a:lvl2pPr algn="l" rtl="0" eaLnBrk="0" fontAlgn="base" hangingPunct="0">
        <a:lnSpc>
          <a:spcPct val="90000"/>
        </a:lnSpc>
        <a:spcBef>
          <a:spcPct val="0"/>
        </a:spcBef>
        <a:spcAft>
          <a:spcPct val="0"/>
        </a:spcAft>
        <a:defRPr sz="3200">
          <a:solidFill>
            <a:schemeClr val="tx2"/>
          </a:solidFill>
          <a:latin typeface="Corbel" charset="0"/>
          <a:ea typeface="ＭＳ Ｐゴシック" pitchFamily="34" charset="-128"/>
          <a:cs typeface="Arial" charset="0"/>
        </a:defRPr>
      </a:lvl2pPr>
      <a:lvl3pPr algn="l" rtl="0" eaLnBrk="0" fontAlgn="base" hangingPunct="0">
        <a:lnSpc>
          <a:spcPct val="90000"/>
        </a:lnSpc>
        <a:spcBef>
          <a:spcPct val="0"/>
        </a:spcBef>
        <a:spcAft>
          <a:spcPct val="0"/>
        </a:spcAft>
        <a:defRPr sz="3200">
          <a:solidFill>
            <a:schemeClr val="tx2"/>
          </a:solidFill>
          <a:latin typeface="Corbel" charset="0"/>
          <a:ea typeface="ＭＳ Ｐゴシック" pitchFamily="34" charset="-128"/>
          <a:cs typeface="Arial" charset="0"/>
        </a:defRPr>
      </a:lvl3pPr>
      <a:lvl4pPr algn="l" rtl="0" eaLnBrk="0" fontAlgn="base" hangingPunct="0">
        <a:lnSpc>
          <a:spcPct val="90000"/>
        </a:lnSpc>
        <a:spcBef>
          <a:spcPct val="0"/>
        </a:spcBef>
        <a:spcAft>
          <a:spcPct val="0"/>
        </a:spcAft>
        <a:defRPr sz="3200">
          <a:solidFill>
            <a:schemeClr val="tx2"/>
          </a:solidFill>
          <a:latin typeface="Corbel" charset="0"/>
          <a:ea typeface="ＭＳ Ｐゴシック" pitchFamily="34" charset="-128"/>
          <a:cs typeface="Arial" charset="0"/>
        </a:defRPr>
      </a:lvl4pPr>
      <a:lvl5pPr algn="l" rtl="0" eaLnBrk="0" fontAlgn="base" hangingPunct="0">
        <a:lnSpc>
          <a:spcPct val="90000"/>
        </a:lnSpc>
        <a:spcBef>
          <a:spcPct val="0"/>
        </a:spcBef>
        <a:spcAft>
          <a:spcPct val="0"/>
        </a:spcAft>
        <a:defRPr sz="3200">
          <a:solidFill>
            <a:schemeClr val="tx2"/>
          </a:solidFill>
          <a:latin typeface="Corbel" charset="0"/>
          <a:ea typeface="ＭＳ Ｐゴシック" pitchFamily="34" charset="-128"/>
          <a:cs typeface="Arial" charset="0"/>
        </a:defRPr>
      </a:lvl5pPr>
      <a:lvl6pPr marL="457200" algn="l" rtl="0" eaLnBrk="1" fontAlgn="base" hangingPunct="1">
        <a:lnSpc>
          <a:spcPct val="90000"/>
        </a:lnSpc>
        <a:spcBef>
          <a:spcPct val="0"/>
        </a:spcBef>
        <a:spcAft>
          <a:spcPct val="0"/>
        </a:spcAft>
        <a:defRPr sz="3200">
          <a:solidFill>
            <a:schemeClr val="tx2"/>
          </a:solidFill>
          <a:latin typeface="Arial" charset="0"/>
          <a:ea typeface="ＭＳ Ｐゴシック" charset="0"/>
          <a:cs typeface="Arial" charset="0"/>
        </a:defRPr>
      </a:lvl6pPr>
      <a:lvl7pPr marL="914400" algn="l" rtl="0" eaLnBrk="1" fontAlgn="base" hangingPunct="1">
        <a:lnSpc>
          <a:spcPct val="90000"/>
        </a:lnSpc>
        <a:spcBef>
          <a:spcPct val="0"/>
        </a:spcBef>
        <a:spcAft>
          <a:spcPct val="0"/>
        </a:spcAft>
        <a:defRPr sz="3200">
          <a:solidFill>
            <a:schemeClr val="tx2"/>
          </a:solidFill>
          <a:latin typeface="Arial" charset="0"/>
          <a:ea typeface="ＭＳ Ｐゴシック" charset="0"/>
          <a:cs typeface="Arial" charset="0"/>
        </a:defRPr>
      </a:lvl7pPr>
      <a:lvl8pPr marL="1371600" algn="l" rtl="0" eaLnBrk="1" fontAlgn="base" hangingPunct="1">
        <a:lnSpc>
          <a:spcPct val="90000"/>
        </a:lnSpc>
        <a:spcBef>
          <a:spcPct val="0"/>
        </a:spcBef>
        <a:spcAft>
          <a:spcPct val="0"/>
        </a:spcAft>
        <a:defRPr sz="3200">
          <a:solidFill>
            <a:schemeClr val="tx2"/>
          </a:solidFill>
          <a:latin typeface="Arial" charset="0"/>
          <a:ea typeface="ＭＳ Ｐゴシック" charset="0"/>
          <a:cs typeface="Arial" charset="0"/>
        </a:defRPr>
      </a:lvl8pPr>
      <a:lvl9pPr marL="1828800" algn="l" rtl="0" eaLnBrk="1" fontAlgn="base" hangingPunct="1">
        <a:lnSpc>
          <a:spcPct val="90000"/>
        </a:lnSpc>
        <a:spcBef>
          <a:spcPct val="0"/>
        </a:spcBef>
        <a:spcAft>
          <a:spcPct val="0"/>
        </a:spcAft>
        <a:defRPr sz="3200">
          <a:solidFill>
            <a:schemeClr val="tx2"/>
          </a:solidFill>
          <a:latin typeface="Arial" charset="0"/>
          <a:ea typeface="ＭＳ Ｐゴシック" charset="0"/>
          <a:cs typeface="Arial" charset="0"/>
        </a:defRPr>
      </a:lvl9pPr>
    </p:titleStyle>
    <p:bodyStyle>
      <a:lvl1pPr marL="228600" indent="-228600" algn="l" rtl="0" eaLnBrk="0" fontAlgn="base" hangingPunct="0">
        <a:lnSpc>
          <a:spcPct val="90000"/>
        </a:lnSpc>
        <a:spcBef>
          <a:spcPct val="50000"/>
        </a:spcBef>
        <a:spcAft>
          <a:spcPct val="0"/>
        </a:spcAft>
        <a:buClr>
          <a:schemeClr val="tx2"/>
        </a:buClr>
        <a:buChar char="•"/>
        <a:defRPr sz="2800">
          <a:solidFill>
            <a:schemeClr val="tx1"/>
          </a:solidFill>
          <a:latin typeface="Corbel" panose="020B0503020204020204" pitchFamily="34" charset="0"/>
          <a:ea typeface="ＭＳ Ｐゴシック" pitchFamily="34" charset="-128"/>
          <a:cs typeface="+mn-cs"/>
        </a:defRPr>
      </a:lvl1pPr>
      <a:lvl2pPr marL="685800" indent="-228600" algn="l" rtl="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charset="0"/>
          <a:cs typeface="+mn-cs"/>
        </a:defRPr>
      </a:lvl2pPr>
      <a:lvl3pPr marL="1143000" indent="-228600" algn="l" rtl="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charset="0"/>
          <a:cs typeface="+mn-cs"/>
        </a:defRPr>
      </a:lvl3pPr>
      <a:lvl4pPr marL="1600200" indent="-228600" algn="l" rtl="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charset="0"/>
          <a:cs typeface="+mn-cs"/>
        </a:defRPr>
      </a:lvl4pPr>
      <a:lvl5pPr marL="2057400" indent="-228600" algn="l" rtl="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charset="0"/>
          <a:cs typeface="+mn-cs"/>
        </a:defRPr>
      </a:lvl5pPr>
      <a:lvl6pPr marL="2514600" indent="-228600" algn="l" rtl="0" eaLnBrk="1" fontAlgn="base" hangingPunct="1">
        <a:lnSpc>
          <a:spcPct val="90000"/>
        </a:lnSpc>
        <a:spcBef>
          <a:spcPct val="25000"/>
        </a:spcBef>
        <a:spcAft>
          <a:spcPct val="0"/>
        </a:spcAft>
        <a:buClr>
          <a:srgbClr val="808080"/>
        </a:buClr>
        <a:buChar char="•"/>
        <a:defRPr sz="2800">
          <a:solidFill>
            <a:schemeClr val="tx1"/>
          </a:solidFill>
          <a:latin typeface="+mn-lt"/>
          <a:ea typeface="Arial" charset="0"/>
          <a:cs typeface="+mn-cs"/>
        </a:defRPr>
      </a:lvl6pPr>
      <a:lvl7pPr marL="2971800" indent="-228600" algn="l" rtl="0" eaLnBrk="1" fontAlgn="base" hangingPunct="1">
        <a:lnSpc>
          <a:spcPct val="90000"/>
        </a:lnSpc>
        <a:spcBef>
          <a:spcPct val="25000"/>
        </a:spcBef>
        <a:spcAft>
          <a:spcPct val="0"/>
        </a:spcAft>
        <a:buClr>
          <a:srgbClr val="808080"/>
        </a:buClr>
        <a:buChar char="•"/>
        <a:defRPr sz="2800">
          <a:solidFill>
            <a:schemeClr val="tx1"/>
          </a:solidFill>
          <a:latin typeface="+mn-lt"/>
          <a:ea typeface="Arial" charset="0"/>
          <a:cs typeface="+mn-cs"/>
        </a:defRPr>
      </a:lvl7pPr>
      <a:lvl8pPr marL="3429000" indent="-228600" algn="l" rtl="0" eaLnBrk="1" fontAlgn="base" hangingPunct="1">
        <a:lnSpc>
          <a:spcPct val="90000"/>
        </a:lnSpc>
        <a:spcBef>
          <a:spcPct val="25000"/>
        </a:spcBef>
        <a:spcAft>
          <a:spcPct val="0"/>
        </a:spcAft>
        <a:buClr>
          <a:srgbClr val="808080"/>
        </a:buClr>
        <a:buChar char="•"/>
        <a:defRPr sz="2800">
          <a:solidFill>
            <a:schemeClr val="tx1"/>
          </a:solidFill>
          <a:latin typeface="+mn-lt"/>
          <a:ea typeface="Arial" charset="0"/>
          <a:cs typeface="+mn-cs"/>
        </a:defRPr>
      </a:lvl8pPr>
      <a:lvl9pPr marL="3886200" indent="-228600" algn="l" rtl="0" eaLnBrk="1" fontAlgn="base" hangingPunct="1">
        <a:lnSpc>
          <a:spcPct val="90000"/>
        </a:lnSpc>
        <a:spcBef>
          <a:spcPct val="25000"/>
        </a:spcBef>
        <a:spcAft>
          <a:spcPct val="0"/>
        </a:spcAft>
        <a:buClr>
          <a:srgbClr val="808080"/>
        </a:buClr>
        <a:buChar char="•"/>
        <a:defRPr sz="28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EFBCEA4-2276-A146-BBB3-34C53C120176}" type="slidenum">
              <a:rPr lang="en-US" altLang="en-US"/>
              <a:pPr/>
              <a:t>‹#›</a:t>
            </a:fld>
            <a:endParaRPr lang="en-US" altLang="en-US"/>
          </a:p>
        </p:txBody>
      </p:sp>
    </p:spTree>
    <p:extLst>
      <p:ext uri="{BB962C8B-B14F-4D97-AF65-F5344CB8AC3E}">
        <p14:creationId xmlns:p14="http://schemas.microsoft.com/office/powerpoint/2010/main" val="843988171"/>
      </p:ext>
    </p:extLst>
  </p:cSld>
  <p:clrMap bg1="lt1" tx1="dk1" bg2="lt2" tx2="dk2" accent1="accent1" accent2="accent2" accent3="accent3" accent4="accent4" accent5="accent5" accent6="accent6" hlink="hlink" folHlink="folHlink"/>
  <p:sldLayoutIdLst>
    <p:sldLayoutId id="2147485955" r:id="rId1"/>
    <p:sldLayoutId id="2147485956" r:id="rId2"/>
    <p:sldLayoutId id="2147485957" r:id="rId3"/>
    <p:sldLayoutId id="2147485958" r:id="rId4"/>
    <p:sldLayoutId id="2147485959" r:id="rId5"/>
    <p:sldLayoutId id="2147485960" r:id="rId6"/>
    <p:sldLayoutId id="2147485961" r:id="rId7"/>
    <p:sldLayoutId id="2147485962" r:id="rId8"/>
    <p:sldLayoutId id="2147485963" r:id="rId9"/>
    <p:sldLayoutId id="2147485964" r:id="rId10"/>
    <p:sldLayoutId id="2147485965" r:id="rId11"/>
    <p:sldLayoutId id="2147485966"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28889F5-3EE4-4A99-AE6D-A660A523CCC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8C2F7E99-CF6B-4A0E-8294-39A4A3627B95}"/>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21316" name="Rectangle 4">
            <a:extLst>
              <a:ext uri="{FF2B5EF4-FFF2-40B4-BE49-F238E27FC236}">
                <a16:creationId xmlns:a16="http://schemas.microsoft.com/office/drawing/2014/main" id="{68E1EE58-D594-43A1-893B-EA23137064B5}"/>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ltLang="en-US"/>
          </a:p>
        </p:txBody>
      </p:sp>
      <p:sp>
        <p:nvSpPr>
          <p:cNvPr id="1421317" name="Rectangle 5">
            <a:extLst>
              <a:ext uri="{FF2B5EF4-FFF2-40B4-BE49-F238E27FC236}">
                <a16:creationId xmlns:a16="http://schemas.microsoft.com/office/drawing/2014/main" id="{663951EA-1FD3-43F0-AB9A-9C9989BE699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ltLang="en-US"/>
          </a:p>
        </p:txBody>
      </p:sp>
      <p:sp>
        <p:nvSpPr>
          <p:cNvPr id="1421318" name="Rectangle 6">
            <a:extLst>
              <a:ext uri="{FF2B5EF4-FFF2-40B4-BE49-F238E27FC236}">
                <a16:creationId xmlns:a16="http://schemas.microsoft.com/office/drawing/2014/main" id="{0B883313-34ED-4754-AC2A-5D11A9C810C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D0376706-FE12-4AE1-9D7E-11D9EDCB651E}" type="slidenum">
              <a:rPr lang="en-US" altLang="en-US"/>
              <a:pPr>
                <a:defRPr/>
              </a:pPr>
              <a:t>‹#›</a:t>
            </a:fld>
            <a:endParaRPr lang="en-US" altLang="en-US"/>
          </a:p>
        </p:txBody>
      </p:sp>
    </p:spTree>
    <p:extLst>
      <p:ext uri="{BB962C8B-B14F-4D97-AF65-F5344CB8AC3E}">
        <p14:creationId xmlns:p14="http://schemas.microsoft.com/office/powerpoint/2010/main" val="3181457363"/>
      </p:ext>
    </p:extLst>
  </p:cSld>
  <p:clrMap bg1="dk2" tx1="lt1" bg2="dk1" tx2="lt2" accent1="accent1" accent2="accent2" accent3="accent3" accent4="accent4" accent5="accent5" accent6="accent6" hlink="hlink" folHlink="folHlink"/>
  <p:sldLayoutIdLst>
    <p:sldLayoutId id="2147486059" r:id="rId1"/>
    <p:sldLayoutId id="2147486060" r:id="rId2"/>
    <p:sldLayoutId id="2147486061" r:id="rId3"/>
    <p:sldLayoutId id="2147486062" r:id="rId4"/>
    <p:sldLayoutId id="2147486063" r:id="rId5"/>
    <p:sldLayoutId id="2147486064" r:id="rId6"/>
    <p:sldLayoutId id="2147486065" r:id="rId7"/>
    <p:sldLayoutId id="2147486066" r:id="rId8"/>
    <p:sldLayoutId id="2147486067" r:id="rId9"/>
    <p:sldLayoutId id="2147486068" r:id="rId10"/>
    <p:sldLayoutId id="2147486069" r:id="rId11"/>
    <p:sldLayoutId id="214748607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AF65823E-454D-4F7B-83E2-69FBFAA8604E}" type="slidenum">
              <a:rPr lang="en-US" altLang="en-US"/>
              <a:pPr/>
              <a:t>‹#›</a:t>
            </a:fld>
            <a:endParaRPr lang="en-US" altLang="en-US"/>
          </a:p>
        </p:txBody>
      </p:sp>
    </p:spTree>
    <p:extLst>
      <p:ext uri="{BB962C8B-B14F-4D97-AF65-F5344CB8AC3E}">
        <p14:creationId xmlns:p14="http://schemas.microsoft.com/office/powerpoint/2010/main" val="395253376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 id="2147486083" r:id="rId12"/>
    <p:sldLayoutId id="2147486084" r:id="rId13"/>
    <p:sldLayoutId id="2147486085" r:id="rId14"/>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CA5353C-D223-4897-BFF2-8E2FFE056B1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F0693644-3005-4FA0-8A3C-42B8EB6D29D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699E4A0-049C-4273-B4FC-4AAF9E97883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u="none">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2C2000FE-5371-40FC-B3D4-B589428B3B4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u="none">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1C3C37D6-3637-4468-B446-CEBBD8B14FE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ea typeface="MS PGothic" panose="020B0600070205080204" pitchFamily="34" charset="-128"/>
              </a:defRPr>
            </a:lvl1pPr>
          </a:lstStyle>
          <a:p>
            <a:pPr>
              <a:defRPr/>
            </a:pPr>
            <a:fld id="{3872AC1B-990C-4333-8307-8633E2472147}" type="slidenum">
              <a:rPr lang="en-US" altLang="en-US"/>
              <a:pPr>
                <a:defRPr/>
              </a:pPr>
              <a:t>‹#›</a:t>
            </a:fld>
            <a:endParaRPr lang="en-US" altLang="en-US"/>
          </a:p>
        </p:txBody>
      </p:sp>
    </p:spTree>
    <p:extLst>
      <p:ext uri="{BB962C8B-B14F-4D97-AF65-F5344CB8AC3E}">
        <p14:creationId xmlns:p14="http://schemas.microsoft.com/office/powerpoint/2010/main" val="4070095536"/>
      </p:ext>
    </p:extLst>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 id="2147486096" r:id="rId10"/>
    <p:sldLayoutId id="2147486097" r:id="rId11"/>
  </p:sldLayoutIdLst>
  <p:txStyles>
    <p:titleStyle>
      <a:lvl1pPr algn="ctr" rtl="0" eaLnBrk="0" fontAlgn="base" hangingPunct="0">
        <a:spcBef>
          <a:spcPct val="0"/>
        </a:spcBef>
        <a:spcAft>
          <a:spcPct val="0"/>
        </a:spcAft>
        <a:defRPr sz="4400" b="1">
          <a:solidFill>
            <a:srgbClr val="FFFF00"/>
          </a:solidFill>
          <a:latin typeface="+mj-lt"/>
          <a:ea typeface="MS PGothic" pitchFamily="34" charset="-128"/>
          <a:cs typeface="ＭＳ Ｐゴシック" charset="-128"/>
        </a:defRPr>
      </a:lvl1pPr>
      <a:lvl2pPr algn="ctr" rtl="0" eaLnBrk="0" fontAlgn="base" hangingPunct="0">
        <a:spcBef>
          <a:spcPct val="0"/>
        </a:spcBef>
        <a:spcAft>
          <a:spcPct val="0"/>
        </a:spcAft>
        <a:defRPr sz="4400" b="1">
          <a:solidFill>
            <a:srgbClr val="FFFF00"/>
          </a:solidFill>
          <a:latin typeface="Arial" pitchFamily="-24" charset="0"/>
          <a:ea typeface="MS PGothic" pitchFamily="34" charset="-128"/>
          <a:cs typeface="ＭＳ Ｐゴシック" charset="-128"/>
        </a:defRPr>
      </a:lvl2pPr>
      <a:lvl3pPr algn="ctr" rtl="0" eaLnBrk="0" fontAlgn="base" hangingPunct="0">
        <a:spcBef>
          <a:spcPct val="0"/>
        </a:spcBef>
        <a:spcAft>
          <a:spcPct val="0"/>
        </a:spcAft>
        <a:defRPr sz="4400" b="1">
          <a:solidFill>
            <a:srgbClr val="FFFF00"/>
          </a:solidFill>
          <a:latin typeface="Arial" pitchFamily="-24" charset="0"/>
          <a:ea typeface="MS PGothic" pitchFamily="34" charset="-128"/>
          <a:cs typeface="ＭＳ Ｐゴシック" charset="-128"/>
        </a:defRPr>
      </a:lvl3pPr>
      <a:lvl4pPr algn="ctr" rtl="0" eaLnBrk="0" fontAlgn="base" hangingPunct="0">
        <a:spcBef>
          <a:spcPct val="0"/>
        </a:spcBef>
        <a:spcAft>
          <a:spcPct val="0"/>
        </a:spcAft>
        <a:defRPr sz="4400" b="1">
          <a:solidFill>
            <a:srgbClr val="FFFF00"/>
          </a:solidFill>
          <a:latin typeface="Arial" pitchFamily="-24" charset="0"/>
          <a:ea typeface="MS PGothic" pitchFamily="34" charset="-128"/>
          <a:cs typeface="ＭＳ Ｐゴシック" charset="-128"/>
        </a:defRPr>
      </a:lvl4pPr>
      <a:lvl5pPr algn="ctr" rtl="0" eaLnBrk="0" fontAlgn="base" hangingPunct="0">
        <a:spcBef>
          <a:spcPct val="0"/>
        </a:spcBef>
        <a:spcAft>
          <a:spcPct val="0"/>
        </a:spcAft>
        <a:defRPr sz="4400" b="1">
          <a:solidFill>
            <a:srgbClr val="FFFF00"/>
          </a:solidFill>
          <a:latin typeface="Arial" pitchFamily="-24" charset="0"/>
          <a:ea typeface="MS PGothic" pitchFamily="34" charset="-128"/>
          <a:cs typeface="ＭＳ Ｐゴシック" charset="-128"/>
        </a:defRPr>
      </a:lvl5pPr>
      <a:lvl6pPr marL="457200" algn="ctr" rtl="0" fontAlgn="base">
        <a:spcBef>
          <a:spcPct val="0"/>
        </a:spcBef>
        <a:spcAft>
          <a:spcPct val="0"/>
        </a:spcAft>
        <a:defRPr sz="4400" b="1">
          <a:solidFill>
            <a:srgbClr val="FFFF00"/>
          </a:solidFill>
          <a:latin typeface="Arial" pitchFamily="-24" charset="0"/>
        </a:defRPr>
      </a:lvl6pPr>
      <a:lvl7pPr marL="914400" algn="ctr" rtl="0" fontAlgn="base">
        <a:spcBef>
          <a:spcPct val="0"/>
        </a:spcBef>
        <a:spcAft>
          <a:spcPct val="0"/>
        </a:spcAft>
        <a:defRPr sz="4400" b="1">
          <a:solidFill>
            <a:srgbClr val="FFFF00"/>
          </a:solidFill>
          <a:latin typeface="Arial" pitchFamily="-24" charset="0"/>
        </a:defRPr>
      </a:lvl7pPr>
      <a:lvl8pPr marL="1371600" algn="ctr" rtl="0" fontAlgn="base">
        <a:spcBef>
          <a:spcPct val="0"/>
        </a:spcBef>
        <a:spcAft>
          <a:spcPct val="0"/>
        </a:spcAft>
        <a:defRPr sz="4400" b="1">
          <a:solidFill>
            <a:srgbClr val="FFFF00"/>
          </a:solidFill>
          <a:latin typeface="Arial" pitchFamily="-24" charset="0"/>
        </a:defRPr>
      </a:lvl8pPr>
      <a:lvl9pPr marL="1828800" algn="ctr" rtl="0" fontAlgn="base">
        <a:spcBef>
          <a:spcPct val="0"/>
        </a:spcBef>
        <a:spcAft>
          <a:spcPct val="0"/>
        </a:spcAft>
        <a:defRPr sz="4400" b="1">
          <a:solidFill>
            <a:srgbClr val="FFFF00"/>
          </a:solidFill>
          <a:latin typeface="Arial" pitchFamily="-24"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b="1">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2400" b="1">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000" b="1">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000" b="1">
          <a:solidFill>
            <a:schemeClr val="bg1"/>
          </a:solidFill>
          <a:latin typeface="+mn-lt"/>
          <a:ea typeface="MS PGothic" pitchFamily="34" charset="-128"/>
        </a:defRPr>
      </a:lvl5pPr>
      <a:lvl6pPr marL="2514600" indent="-228600" algn="l" rtl="0" fontAlgn="base">
        <a:spcBef>
          <a:spcPct val="20000"/>
        </a:spcBef>
        <a:spcAft>
          <a:spcPct val="0"/>
        </a:spcAft>
        <a:buChar char="»"/>
        <a:defRPr sz="2000" b="1">
          <a:solidFill>
            <a:schemeClr val="bg1"/>
          </a:solidFill>
          <a:latin typeface="+mn-lt"/>
          <a:ea typeface="ＭＳ Ｐゴシック" pitchFamily="-24" charset="-128"/>
        </a:defRPr>
      </a:lvl6pPr>
      <a:lvl7pPr marL="2971800" indent="-228600" algn="l" rtl="0" fontAlgn="base">
        <a:spcBef>
          <a:spcPct val="20000"/>
        </a:spcBef>
        <a:spcAft>
          <a:spcPct val="0"/>
        </a:spcAft>
        <a:buChar char="»"/>
        <a:defRPr sz="2000" b="1">
          <a:solidFill>
            <a:schemeClr val="bg1"/>
          </a:solidFill>
          <a:latin typeface="+mn-lt"/>
          <a:ea typeface="ＭＳ Ｐゴシック" pitchFamily="-24" charset="-128"/>
        </a:defRPr>
      </a:lvl7pPr>
      <a:lvl8pPr marL="3429000" indent="-228600" algn="l" rtl="0" fontAlgn="base">
        <a:spcBef>
          <a:spcPct val="20000"/>
        </a:spcBef>
        <a:spcAft>
          <a:spcPct val="0"/>
        </a:spcAft>
        <a:buChar char="»"/>
        <a:defRPr sz="2000" b="1">
          <a:solidFill>
            <a:schemeClr val="bg1"/>
          </a:solidFill>
          <a:latin typeface="+mn-lt"/>
          <a:ea typeface="ＭＳ Ｐゴシック" pitchFamily="-24" charset="-128"/>
        </a:defRPr>
      </a:lvl8pPr>
      <a:lvl9pPr marL="3886200" indent="-228600" algn="l" rtl="0" fontAlgn="base">
        <a:spcBef>
          <a:spcPct val="20000"/>
        </a:spcBef>
        <a:spcAft>
          <a:spcPct val="0"/>
        </a:spcAft>
        <a:buChar char="»"/>
        <a:defRPr sz="2000" b="1">
          <a:solidFill>
            <a:schemeClr val="bg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F249E85-B982-49D9-AC27-C13225831F5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2BFF8365-D535-4926-BE30-89D12683A9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CAC9C65-5668-4F62-A0E2-47E6921D837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29" name="Rectangle 5">
            <a:extLst>
              <a:ext uri="{FF2B5EF4-FFF2-40B4-BE49-F238E27FC236}">
                <a16:creationId xmlns:a16="http://schemas.microsoft.com/office/drawing/2014/main" id="{0BF8591B-76AC-44D6-9AFA-3D9B48D34EE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a:extLst>
              <a:ext uri="{FF2B5EF4-FFF2-40B4-BE49-F238E27FC236}">
                <a16:creationId xmlns:a16="http://schemas.microsoft.com/office/drawing/2014/main" id="{7D6F796A-E9E3-454D-AD77-7951362C39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6FD5121-32A3-4005-B4CA-9D55A1CB14B7}" type="slidenum">
              <a:rPr lang="en-US" altLang="en-US"/>
              <a:pPr>
                <a:defRPr/>
              </a:pPr>
              <a:t>‹#›</a:t>
            </a:fld>
            <a:endParaRPr lang="en-US" altLang="en-US"/>
          </a:p>
        </p:txBody>
      </p:sp>
    </p:spTree>
    <p:extLst>
      <p:ext uri="{BB962C8B-B14F-4D97-AF65-F5344CB8AC3E}">
        <p14:creationId xmlns:p14="http://schemas.microsoft.com/office/powerpoint/2010/main" val="2805770587"/>
      </p:ext>
    </p:extLst>
  </p:cSld>
  <p:clrMap bg1="lt1" tx1="dk1" bg2="lt2" tx2="dk2" accent1="accent1" accent2="accent2" accent3="accent3" accent4="accent4" accent5="accent5" accent6="accent6" hlink="hlink" folHlink="folHlink"/>
  <p:sldLayoutIdLst>
    <p:sldLayoutId id="2147486126" r:id="rId1"/>
    <p:sldLayoutId id="2147486127" r:id="rId2"/>
    <p:sldLayoutId id="2147486128" r:id="rId3"/>
    <p:sldLayoutId id="2147486129" r:id="rId4"/>
    <p:sldLayoutId id="2147486130" r:id="rId5"/>
    <p:sldLayoutId id="2147486131" r:id="rId6"/>
    <p:sldLayoutId id="2147486132" r:id="rId7"/>
    <p:sldLayoutId id="2147486133" r:id="rId8"/>
    <p:sldLayoutId id="2147486134" r:id="rId9"/>
    <p:sldLayoutId id="2147486135" r:id="rId10"/>
    <p:sldLayoutId id="2147486136" r:id="rId11"/>
    <p:sldLayoutId id="2147486137"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45DB26D-89FD-4DFF-B683-7166575B34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E390756E-7C55-4BEC-BFBA-CA54C3601C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973D57D-D097-4079-866A-12B6F93D7A8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29" name="Rectangle 5">
            <a:extLst>
              <a:ext uri="{FF2B5EF4-FFF2-40B4-BE49-F238E27FC236}">
                <a16:creationId xmlns:a16="http://schemas.microsoft.com/office/drawing/2014/main" id="{5A7B5697-7847-4698-BD4D-A735F7F01D9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a:extLst>
              <a:ext uri="{FF2B5EF4-FFF2-40B4-BE49-F238E27FC236}">
                <a16:creationId xmlns:a16="http://schemas.microsoft.com/office/drawing/2014/main" id="{57A1DC24-1F52-4D5E-A9A7-3236E0790B1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5AFC911-B140-48DF-AB2D-D2FCE2D1EFD9}" type="slidenum">
              <a:rPr lang="en-US" altLang="en-US"/>
              <a:pPr>
                <a:defRPr/>
              </a:pPr>
              <a:t>‹#›</a:t>
            </a:fld>
            <a:endParaRPr lang="en-US" altLang="en-US"/>
          </a:p>
        </p:txBody>
      </p:sp>
    </p:spTree>
    <p:extLst>
      <p:ext uri="{BB962C8B-B14F-4D97-AF65-F5344CB8AC3E}">
        <p14:creationId xmlns:p14="http://schemas.microsoft.com/office/powerpoint/2010/main" val="1580244010"/>
      </p:ext>
    </p:extLst>
  </p:cSld>
  <p:clrMap bg1="lt1" tx1="dk1" bg2="lt2" tx2="dk2" accent1="accent1" accent2="accent2" accent3="accent3" accent4="accent4" accent5="accent5" accent6="accent6" hlink="hlink" folHlink="folHlink"/>
  <p:sldLayoutIdLst>
    <p:sldLayoutId id="2147486139" r:id="rId1"/>
    <p:sldLayoutId id="2147486140" r:id="rId2"/>
    <p:sldLayoutId id="2147486141" r:id="rId3"/>
    <p:sldLayoutId id="2147486142" r:id="rId4"/>
    <p:sldLayoutId id="2147486143" r:id="rId5"/>
    <p:sldLayoutId id="2147486144" r:id="rId6"/>
    <p:sldLayoutId id="2147486145" r:id="rId7"/>
    <p:sldLayoutId id="2147486146" r:id="rId8"/>
    <p:sldLayoutId id="2147486147" r:id="rId9"/>
    <p:sldLayoutId id="2147486148" r:id="rId10"/>
    <p:sldLayoutId id="2147486149" r:id="rId11"/>
    <p:sldLayoutId id="2147486150"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pPr>
            <a:fld id="{D2784037-621F-0942-BF62-E6B26EA3F04A}" type="slidenum">
              <a:rPr lang="en-US" altLang="en-US">
                <a:cs typeface="Arial" charset="0"/>
              </a:rPr>
              <a:pPr defTabSz="914400" fontAlgn="base">
                <a:spcBef>
                  <a:spcPct val="0"/>
                </a:spcBef>
                <a:spcAft>
                  <a:spcPct val="0"/>
                </a:spcAft>
              </a:pPr>
              <a:t>‹#›</a:t>
            </a:fld>
            <a:endParaRPr lang="en-US" altLang="en-US">
              <a:cs typeface="Arial" charset="0"/>
            </a:endParaRPr>
          </a:p>
        </p:txBody>
      </p:sp>
    </p:spTree>
    <p:extLst>
      <p:ext uri="{BB962C8B-B14F-4D97-AF65-F5344CB8AC3E}">
        <p14:creationId xmlns:p14="http://schemas.microsoft.com/office/powerpoint/2010/main" val="2757626732"/>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FF97EB-3274-A060-97CE-B3AB57E81777}"/>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C6CD246-6F59-46E7-6CD9-B6D3084F0792}"/>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1D76CD7-D031-E63B-3E44-BF0D4690D3D9}"/>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4119F665-057B-1686-2363-FD37A6AFB98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80EA8701-72B0-3142-1F2D-6DB722C000FF}"/>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53CE9B3-0CED-4A55-86CC-2C6E4D958324}" type="slidenum">
              <a:rPr lang="en-US" altLang="en-US"/>
              <a:pPr/>
              <a:t>‹#›</a:t>
            </a:fld>
            <a:endParaRPr lang="en-US" altLang="en-US"/>
          </a:p>
        </p:txBody>
      </p:sp>
    </p:spTree>
    <p:extLst>
      <p:ext uri="{BB962C8B-B14F-4D97-AF65-F5344CB8AC3E}">
        <p14:creationId xmlns:p14="http://schemas.microsoft.com/office/powerpoint/2010/main" val="3855869963"/>
      </p:ext>
    </p:extLst>
  </p:cSld>
  <p:clrMap bg1="lt1" tx1="dk1" bg2="lt2" tx2="dk2" accent1="accent1" accent2="accent2" accent3="accent3" accent4="accent4" accent5="accent5" accent6="accent6" hlink="hlink" folHlink="folHlink"/>
  <p:sldLayoutIdLst>
    <p:sldLayoutId id="2147486192" r:id="rId1"/>
    <p:sldLayoutId id="2147486193" r:id="rId2"/>
    <p:sldLayoutId id="2147486194" r:id="rId3"/>
    <p:sldLayoutId id="2147486195" r:id="rId4"/>
    <p:sldLayoutId id="2147486196" r:id="rId5"/>
    <p:sldLayoutId id="2147486197" r:id="rId6"/>
    <p:sldLayoutId id="2147486198" r:id="rId7"/>
    <p:sldLayoutId id="2147486199" r:id="rId8"/>
    <p:sldLayoutId id="2147486200" r:id="rId9"/>
    <p:sldLayoutId id="2147486201" r:id="rId10"/>
    <p:sldLayoutId id="214748620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AF5CC5C-9C55-4328-BA15-6C201555F4F3}"/>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0A8C9E76-4A69-4E7F-874C-ED9FD292673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21316" name="Rectangle 4">
            <a:extLst>
              <a:ext uri="{FF2B5EF4-FFF2-40B4-BE49-F238E27FC236}">
                <a16:creationId xmlns:a16="http://schemas.microsoft.com/office/drawing/2014/main" id="{7B9F06BF-5EBD-4DAC-9FB4-F5258D8F905E}"/>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50">
                <a:solidFill>
                  <a:srgbClr val="FFFFFF"/>
                </a:solidFill>
              </a:defRPr>
            </a:lvl1pPr>
          </a:lstStyle>
          <a:p>
            <a:pPr>
              <a:defRPr/>
            </a:pPr>
            <a:endParaRPr lang="en-US" altLang="en-US"/>
          </a:p>
        </p:txBody>
      </p:sp>
      <p:sp>
        <p:nvSpPr>
          <p:cNvPr id="1421317" name="Rectangle 5">
            <a:extLst>
              <a:ext uri="{FF2B5EF4-FFF2-40B4-BE49-F238E27FC236}">
                <a16:creationId xmlns:a16="http://schemas.microsoft.com/office/drawing/2014/main" id="{462AC8C3-CB99-4323-8053-BD3BE8E950A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50">
                <a:solidFill>
                  <a:srgbClr val="FFFFFF"/>
                </a:solidFill>
              </a:defRPr>
            </a:lvl1pPr>
          </a:lstStyle>
          <a:p>
            <a:pPr>
              <a:defRPr/>
            </a:pPr>
            <a:endParaRPr lang="en-US" altLang="en-US"/>
          </a:p>
        </p:txBody>
      </p:sp>
      <p:sp>
        <p:nvSpPr>
          <p:cNvPr id="1421318" name="Rectangle 6">
            <a:extLst>
              <a:ext uri="{FF2B5EF4-FFF2-40B4-BE49-F238E27FC236}">
                <a16:creationId xmlns:a16="http://schemas.microsoft.com/office/drawing/2014/main" id="{B99DD36B-4BC3-4B94-80E5-D54B5DFCCD25}"/>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solidFill>
                  <a:srgbClr val="FFFFFF"/>
                </a:solidFill>
              </a:defRPr>
            </a:lvl1pPr>
          </a:lstStyle>
          <a:p>
            <a:fld id="{00345527-E760-465E-A72A-22A4E7F1D0F0}" type="slidenum">
              <a:rPr lang="en-US" altLang="en-US"/>
              <a:pPr/>
              <a:t>‹#›</a:t>
            </a:fld>
            <a:endParaRPr lang="en-US" altLang="en-US"/>
          </a:p>
        </p:txBody>
      </p:sp>
    </p:spTree>
    <p:extLst>
      <p:ext uri="{BB962C8B-B14F-4D97-AF65-F5344CB8AC3E}">
        <p14:creationId xmlns:p14="http://schemas.microsoft.com/office/powerpoint/2010/main" val="3404352765"/>
      </p:ext>
    </p:extLst>
  </p:cSld>
  <p:clrMap bg1="dk2" tx1="lt1" bg2="dk1" tx2="lt2" accent1="accent1" accent2="accent2" accent3="accent3" accent4="accent4" accent5="accent5" accent6="accent6" hlink="hlink" folHlink="folHlink"/>
  <p:sldLayoutIdLst>
    <p:sldLayoutId id="2147486348" r:id="rId1"/>
    <p:sldLayoutId id="2147486349" r:id="rId2"/>
    <p:sldLayoutId id="2147486350" r:id="rId3"/>
    <p:sldLayoutId id="2147486351" r:id="rId4"/>
    <p:sldLayoutId id="2147486352" r:id="rId5"/>
    <p:sldLayoutId id="2147486353" r:id="rId6"/>
    <p:sldLayoutId id="2147486354" r:id="rId7"/>
    <p:sldLayoutId id="2147486355" r:id="rId8"/>
    <p:sldLayoutId id="2147486356" r:id="rId9"/>
    <p:sldLayoutId id="2147486357" r:id="rId10"/>
    <p:sldLayoutId id="2147486358" r:id="rId11"/>
    <p:sldLayoutId id="2147486359"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0" fontAlgn="base" hangingPunct="0">
        <a:spcBef>
          <a:spcPct val="20000"/>
        </a:spcBef>
        <a:spcAft>
          <a:spcPct val="0"/>
        </a:spcAft>
        <a:buChar char="»"/>
        <a:defRPr sz="1500">
          <a:solidFill>
            <a:schemeClr val="tx1"/>
          </a:solidFill>
          <a:latin typeface="+mn-lt"/>
        </a:defRPr>
      </a:lvl6pPr>
      <a:lvl7pPr marL="2228850" indent="-171450" algn="l" rtl="0" eaLnBrk="0" fontAlgn="base" hangingPunct="0">
        <a:spcBef>
          <a:spcPct val="20000"/>
        </a:spcBef>
        <a:spcAft>
          <a:spcPct val="0"/>
        </a:spcAft>
        <a:buChar char="»"/>
        <a:defRPr sz="1500">
          <a:solidFill>
            <a:schemeClr val="tx1"/>
          </a:solidFill>
          <a:latin typeface="+mn-lt"/>
        </a:defRPr>
      </a:lvl7pPr>
      <a:lvl8pPr marL="2571750" indent="-171450" algn="l" rtl="0" eaLnBrk="0" fontAlgn="base" hangingPunct="0">
        <a:spcBef>
          <a:spcPct val="20000"/>
        </a:spcBef>
        <a:spcAft>
          <a:spcPct val="0"/>
        </a:spcAft>
        <a:buChar char="»"/>
        <a:defRPr sz="1500">
          <a:solidFill>
            <a:schemeClr val="tx1"/>
          </a:solidFill>
          <a:latin typeface="+mn-lt"/>
        </a:defRPr>
      </a:lvl8pPr>
      <a:lvl9pPr marL="2914650" indent="-171450" algn="l" rtl="0" eaLnBrk="0" fontAlgn="base" hangingPunct="0">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D957CE2-6C54-43B5-A269-E5C086C48CF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8C7A6AB0-260D-480A-90DE-9105354B7A43}"/>
              </a:ext>
            </a:extLst>
          </p:cNvPr>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7BED507-CB5A-4A80-B039-5CF90C7E4F6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b="0" u="none">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CBDF0712-1098-4087-94C3-4BE71B64E8B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b="0" u="none">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C6C8BFAB-9990-443D-BD1D-ADB49F4387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panose="020B0604020202020204" pitchFamily="34" charset="0"/>
                <a:ea typeface="MS PGothic" panose="020B0600070205080204" pitchFamily="34" charset="-128"/>
              </a:defRPr>
            </a:lvl1pPr>
          </a:lstStyle>
          <a:p>
            <a:fld id="{E92B056E-6BFA-4CC4-A823-E3403C8FA607}" type="slidenum">
              <a:rPr lang="en-US" altLang="en-US"/>
              <a:pPr/>
              <a:t>‹#›</a:t>
            </a:fld>
            <a:endParaRPr lang="en-US" altLang="en-US"/>
          </a:p>
        </p:txBody>
      </p:sp>
    </p:spTree>
    <p:extLst>
      <p:ext uri="{BB962C8B-B14F-4D97-AF65-F5344CB8AC3E}">
        <p14:creationId xmlns:p14="http://schemas.microsoft.com/office/powerpoint/2010/main" val="1987253426"/>
      </p:ext>
    </p:extLst>
  </p:cSld>
  <p:clrMap bg1="lt1" tx1="dk1" bg2="lt2" tx2="dk2" accent1="accent1" accent2="accent2" accent3="accent3" accent4="accent4" accent5="accent5" accent6="accent6" hlink="hlink" folHlink="folHlink"/>
  <p:sldLayoutIdLst>
    <p:sldLayoutId id="2147486414" r:id="rId1"/>
    <p:sldLayoutId id="2147486415" r:id="rId2"/>
    <p:sldLayoutId id="2147486416" r:id="rId3"/>
    <p:sldLayoutId id="2147486417" r:id="rId4"/>
    <p:sldLayoutId id="2147486418" r:id="rId5"/>
    <p:sldLayoutId id="2147486419" r:id="rId6"/>
    <p:sldLayoutId id="2147486420" r:id="rId7"/>
    <p:sldLayoutId id="2147486421" r:id="rId8"/>
    <p:sldLayoutId id="2147486422" r:id="rId9"/>
    <p:sldLayoutId id="2147486423" r:id="rId10"/>
    <p:sldLayoutId id="2147486424" r:id="rId11"/>
  </p:sldLayoutIdLst>
  <p:txStyles>
    <p:titleStyle>
      <a:lvl1pPr algn="ctr" rtl="0" eaLnBrk="0" fontAlgn="base" hangingPunct="0">
        <a:spcBef>
          <a:spcPct val="0"/>
        </a:spcBef>
        <a:spcAft>
          <a:spcPct val="0"/>
        </a:spcAft>
        <a:defRPr sz="3300" b="1">
          <a:solidFill>
            <a:srgbClr val="FFFF00"/>
          </a:solidFill>
          <a:latin typeface="+mj-lt"/>
          <a:ea typeface="MS PGothic" pitchFamily="34" charset="-128"/>
          <a:cs typeface="ＭＳ Ｐゴシック" charset="-128"/>
        </a:defRPr>
      </a:lvl1pPr>
      <a:lvl2pPr algn="ctr" rtl="0" eaLnBrk="0" fontAlgn="base" hangingPunct="0">
        <a:spcBef>
          <a:spcPct val="0"/>
        </a:spcBef>
        <a:spcAft>
          <a:spcPct val="0"/>
        </a:spcAft>
        <a:defRPr sz="3300" b="1">
          <a:solidFill>
            <a:srgbClr val="FFFF00"/>
          </a:solidFill>
          <a:latin typeface="Arial" pitchFamily="-24" charset="0"/>
          <a:ea typeface="MS PGothic" pitchFamily="34" charset="-128"/>
          <a:cs typeface="ＭＳ Ｐゴシック" charset="-128"/>
        </a:defRPr>
      </a:lvl2pPr>
      <a:lvl3pPr algn="ctr" rtl="0" eaLnBrk="0" fontAlgn="base" hangingPunct="0">
        <a:spcBef>
          <a:spcPct val="0"/>
        </a:spcBef>
        <a:spcAft>
          <a:spcPct val="0"/>
        </a:spcAft>
        <a:defRPr sz="3300" b="1">
          <a:solidFill>
            <a:srgbClr val="FFFF00"/>
          </a:solidFill>
          <a:latin typeface="Arial" pitchFamily="-24" charset="0"/>
          <a:ea typeface="MS PGothic" pitchFamily="34" charset="-128"/>
          <a:cs typeface="ＭＳ Ｐゴシック" charset="-128"/>
        </a:defRPr>
      </a:lvl3pPr>
      <a:lvl4pPr algn="ctr" rtl="0" eaLnBrk="0" fontAlgn="base" hangingPunct="0">
        <a:spcBef>
          <a:spcPct val="0"/>
        </a:spcBef>
        <a:spcAft>
          <a:spcPct val="0"/>
        </a:spcAft>
        <a:defRPr sz="3300" b="1">
          <a:solidFill>
            <a:srgbClr val="FFFF00"/>
          </a:solidFill>
          <a:latin typeface="Arial" pitchFamily="-24" charset="0"/>
          <a:ea typeface="MS PGothic" pitchFamily="34" charset="-128"/>
          <a:cs typeface="ＭＳ Ｐゴシック" charset="-128"/>
        </a:defRPr>
      </a:lvl4pPr>
      <a:lvl5pPr algn="ctr" rtl="0" eaLnBrk="0" fontAlgn="base" hangingPunct="0">
        <a:spcBef>
          <a:spcPct val="0"/>
        </a:spcBef>
        <a:spcAft>
          <a:spcPct val="0"/>
        </a:spcAft>
        <a:defRPr sz="3300" b="1">
          <a:solidFill>
            <a:srgbClr val="FFFF00"/>
          </a:solidFill>
          <a:latin typeface="Arial" pitchFamily="-24" charset="0"/>
          <a:ea typeface="MS PGothic" pitchFamily="34" charset="-128"/>
          <a:cs typeface="ＭＳ Ｐゴシック" charset="-128"/>
        </a:defRPr>
      </a:lvl5pPr>
      <a:lvl6pPr marL="342900" algn="ctr" rtl="0" fontAlgn="base">
        <a:spcBef>
          <a:spcPct val="0"/>
        </a:spcBef>
        <a:spcAft>
          <a:spcPct val="0"/>
        </a:spcAft>
        <a:defRPr sz="3300" b="1">
          <a:solidFill>
            <a:srgbClr val="FFFF00"/>
          </a:solidFill>
          <a:latin typeface="Arial" pitchFamily="-24" charset="0"/>
        </a:defRPr>
      </a:lvl6pPr>
      <a:lvl7pPr marL="685800" algn="ctr" rtl="0" fontAlgn="base">
        <a:spcBef>
          <a:spcPct val="0"/>
        </a:spcBef>
        <a:spcAft>
          <a:spcPct val="0"/>
        </a:spcAft>
        <a:defRPr sz="3300" b="1">
          <a:solidFill>
            <a:srgbClr val="FFFF00"/>
          </a:solidFill>
          <a:latin typeface="Arial" pitchFamily="-24" charset="0"/>
        </a:defRPr>
      </a:lvl7pPr>
      <a:lvl8pPr marL="1028700" algn="ctr" rtl="0" fontAlgn="base">
        <a:spcBef>
          <a:spcPct val="0"/>
        </a:spcBef>
        <a:spcAft>
          <a:spcPct val="0"/>
        </a:spcAft>
        <a:defRPr sz="3300" b="1">
          <a:solidFill>
            <a:srgbClr val="FFFF00"/>
          </a:solidFill>
          <a:latin typeface="Arial" pitchFamily="-24" charset="0"/>
        </a:defRPr>
      </a:lvl8pPr>
      <a:lvl9pPr marL="1371600" algn="ctr" rtl="0" fontAlgn="base">
        <a:spcBef>
          <a:spcPct val="0"/>
        </a:spcBef>
        <a:spcAft>
          <a:spcPct val="0"/>
        </a:spcAft>
        <a:defRPr sz="3300" b="1">
          <a:solidFill>
            <a:srgbClr val="FFFF00"/>
          </a:solidFill>
          <a:latin typeface="Arial" pitchFamily="-24" charset="0"/>
        </a:defRPr>
      </a:lvl9pPr>
    </p:titleStyle>
    <p:bodyStyle>
      <a:lvl1pPr marL="257175" indent="-257175" algn="l" rtl="0" eaLnBrk="0" fontAlgn="base" hangingPunct="0">
        <a:spcBef>
          <a:spcPct val="20000"/>
        </a:spcBef>
        <a:spcAft>
          <a:spcPct val="0"/>
        </a:spcAft>
        <a:buChar char="•"/>
        <a:defRPr sz="2400" b="1">
          <a:solidFill>
            <a:schemeClr val="bg1"/>
          </a:solidFill>
          <a:latin typeface="+mn-lt"/>
          <a:ea typeface="MS PGothic" pitchFamily="34" charset="-128"/>
          <a:cs typeface="ＭＳ Ｐゴシック" charset="-128"/>
        </a:defRPr>
      </a:lvl1pPr>
      <a:lvl2pPr marL="557213" indent="-214313" algn="l" rtl="0" eaLnBrk="0" fontAlgn="base" hangingPunct="0">
        <a:spcBef>
          <a:spcPct val="20000"/>
        </a:spcBef>
        <a:spcAft>
          <a:spcPct val="0"/>
        </a:spcAft>
        <a:buChar char="–"/>
        <a:defRPr sz="2100" b="1">
          <a:solidFill>
            <a:schemeClr val="bg1"/>
          </a:solidFill>
          <a:latin typeface="+mn-lt"/>
          <a:ea typeface="MS PGothic" pitchFamily="34" charset="-128"/>
        </a:defRPr>
      </a:lvl2pPr>
      <a:lvl3pPr marL="857250" indent="-171450" algn="l" rtl="0" eaLnBrk="0" fontAlgn="base" hangingPunct="0">
        <a:spcBef>
          <a:spcPct val="20000"/>
        </a:spcBef>
        <a:spcAft>
          <a:spcPct val="0"/>
        </a:spcAft>
        <a:buChar char="•"/>
        <a:defRPr sz="1800" b="1">
          <a:solidFill>
            <a:schemeClr val="bg1"/>
          </a:solidFill>
          <a:latin typeface="+mn-lt"/>
          <a:ea typeface="MS PGothic" pitchFamily="34" charset="-128"/>
        </a:defRPr>
      </a:lvl3pPr>
      <a:lvl4pPr marL="1200150" indent="-171450" algn="l" rtl="0" eaLnBrk="0" fontAlgn="base" hangingPunct="0">
        <a:spcBef>
          <a:spcPct val="20000"/>
        </a:spcBef>
        <a:spcAft>
          <a:spcPct val="0"/>
        </a:spcAft>
        <a:buChar char="–"/>
        <a:defRPr sz="1500" b="1">
          <a:solidFill>
            <a:schemeClr val="bg1"/>
          </a:solidFill>
          <a:latin typeface="+mn-lt"/>
          <a:ea typeface="MS PGothic" pitchFamily="34" charset="-128"/>
        </a:defRPr>
      </a:lvl4pPr>
      <a:lvl5pPr marL="1543050" indent="-171450" algn="l" rtl="0" eaLnBrk="0" fontAlgn="base" hangingPunct="0">
        <a:spcBef>
          <a:spcPct val="20000"/>
        </a:spcBef>
        <a:spcAft>
          <a:spcPct val="0"/>
        </a:spcAft>
        <a:buChar char="»"/>
        <a:defRPr sz="1500" b="1">
          <a:solidFill>
            <a:schemeClr val="bg1"/>
          </a:solidFill>
          <a:latin typeface="+mn-lt"/>
          <a:ea typeface="MS PGothic" pitchFamily="34" charset="-128"/>
        </a:defRPr>
      </a:lvl5pPr>
      <a:lvl6pPr marL="1885950" indent="-171450" algn="l" rtl="0" fontAlgn="base">
        <a:spcBef>
          <a:spcPct val="20000"/>
        </a:spcBef>
        <a:spcAft>
          <a:spcPct val="0"/>
        </a:spcAft>
        <a:buChar char="»"/>
        <a:defRPr sz="1500" b="1">
          <a:solidFill>
            <a:schemeClr val="bg1"/>
          </a:solidFill>
          <a:latin typeface="+mn-lt"/>
          <a:ea typeface="ＭＳ Ｐゴシック" pitchFamily="-24" charset="-128"/>
        </a:defRPr>
      </a:lvl6pPr>
      <a:lvl7pPr marL="2228850" indent="-171450" algn="l" rtl="0" fontAlgn="base">
        <a:spcBef>
          <a:spcPct val="20000"/>
        </a:spcBef>
        <a:spcAft>
          <a:spcPct val="0"/>
        </a:spcAft>
        <a:buChar char="»"/>
        <a:defRPr sz="1500" b="1">
          <a:solidFill>
            <a:schemeClr val="bg1"/>
          </a:solidFill>
          <a:latin typeface="+mn-lt"/>
          <a:ea typeface="ＭＳ Ｐゴシック" pitchFamily="-24" charset="-128"/>
        </a:defRPr>
      </a:lvl7pPr>
      <a:lvl8pPr marL="2571750" indent="-171450" algn="l" rtl="0" fontAlgn="base">
        <a:spcBef>
          <a:spcPct val="20000"/>
        </a:spcBef>
        <a:spcAft>
          <a:spcPct val="0"/>
        </a:spcAft>
        <a:buChar char="»"/>
        <a:defRPr sz="1500" b="1">
          <a:solidFill>
            <a:schemeClr val="bg1"/>
          </a:solidFill>
          <a:latin typeface="+mn-lt"/>
          <a:ea typeface="ＭＳ Ｐゴシック" pitchFamily="-24" charset="-128"/>
        </a:defRPr>
      </a:lvl8pPr>
      <a:lvl9pPr marL="2914650" indent="-171450" algn="l" rtl="0" fontAlgn="base">
        <a:spcBef>
          <a:spcPct val="20000"/>
        </a:spcBef>
        <a:spcAft>
          <a:spcPct val="0"/>
        </a:spcAft>
        <a:buChar char="»"/>
        <a:defRPr sz="1500" b="1">
          <a:solidFill>
            <a:schemeClr val="bg1"/>
          </a:solidFill>
          <a:latin typeface="+mn-lt"/>
          <a:ea typeface="ＭＳ Ｐゴシック" pitchFamily="-24"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AADA588-40F4-4ED8-A54D-B161ED49FD4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Rectangle 3">
            <a:extLst>
              <a:ext uri="{FF2B5EF4-FFF2-40B4-BE49-F238E27FC236}">
                <a16:creationId xmlns:a16="http://schemas.microsoft.com/office/drawing/2014/main" id="{BE545846-5508-4043-93FF-431B1AA8FCB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DB94B7D-53B3-494F-94F9-A46945F8FD5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b="0">
                <a:solidFill>
                  <a:srgbClr val="FFFFFF"/>
                </a:solidFill>
                <a:latin typeface="Times New Roman" pitchFamily="18" charset="0"/>
              </a:defRPr>
            </a:lvl1pPr>
          </a:lstStyle>
          <a:p>
            <a:pPr>
              <a:defRPr/>
            </a:pPr>
            <a:endParaRPr lang="en-US"/>
          </a:p>
        </p:txBody>
      </p:sp>
      <p:sp>
        <p:nvSpPr>
          <p:cNvPr id="1029" name="Rectangle 5">
            <a:extLst>
              <a:ext uri="{FF2B5EF4-FFF2-40B4-BE49-F238E27FC236}">
                <a16:creationId xmlns:a16="http://schemas.microsoft.com/office/drawing/2014/main" id="{77C78AD2-96C6-43D9-AB9D-36B5D3178B4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solidFill>
                  <a:srgbClr val="FFFFFF"/>
                </a:solidFill>
                <a:latin typeface="Times New Roman" pitchFamily="18" charset="0"/>
              </a:defRPr>
            </a:lvl1pPr>
          </a:lstStyle>
          <a:p>
            <a:pPr>
              <a:defRPr/>
            </a:pPr>
            <a:endParaRPr lang="en-US"/>
          </a:p>
        </p:txBody>
      </p:sp>
      <p:sp>
        <p:nvSpPr>
          <p:cNvPr id="1030" name="Rectangle 6">
            <a:extLst>
              <a:ext uri="{FF2B5EF4-FFF2-40B4-BE49-F238E27FC236}">
                <a16:creationId xmlns:a16="http://schemas.microsoft.com/office/drawing/2014/main" id="{54A008AE-C6E4-4442-B301-7442D52B3BF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defRPr>
            </a:lvl1pPr>
          </a:lstStyle>
          <a:p>
            <a:pPr>
              <a:defRPr/>
            </a:pPr>
            <a:fld id="{5995CCE8-DC7E-42D9-9495-77517F6839DD}" type="slidenum">
              <a:rPr lang="en-US" altLang="en-US"/>
              <a:pPr>
                <a:defRPr/>
              </a:pPr>
              <a:t>‹#›</a:t>
            </a:fld>
            <a:endParaRPr lang="en-US" altLang="en-US"/>
          </a:p>
        </p:txBody>
      </p:sp>
    </p:spTree>
    <p:extLst>
      <p:ext uri="{BB962C8B-B14F-4D97-AF65-F5344CB8AC3E}">
        <p14:creationId xmlns:p14="http://schemas.microsoft.com/office/powerpoint/2010/main" val="138747411"/>
      </p:ext>
    </p:extLst>
  </p:cSld>
  <p:clrMap bg1="dk2" tx1="lt1" bg2="dk1" tx2="lt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 id="2147486450" r:id="rId12"/>
    <p:sldLayoutId id="2147486451" r:id="rId13"/>
    <p:sldLayoutId id="2147486452"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0" fontAlgn="base" hangingPunct="0">
        <a:spcBef>
          <a:spcPct val="20000"/>
        </a:spcBef>
        <a:spcAft>
          <a:spcPct val="0"/>
        </a:spcAft>
        <a:buChar char="»"/>
        <a:defRPr sz="1500">
          <a:solidFill>
            <a:schemeClr val="tx1"/>
          </a:solidFill>
          <a:latin typeface="+mn-lt"/>
        </a:defRPr>
      </a:lvl6pPr>
      <a:lvl7pPr marL="2228850" indent="-171450" algn="l" rtl="0" eaLnBrk="0" fontAlgn="base" hangingPunct="0">
        <a:spcBef>
          <a:spcPct val="20000"/>
        </a:spcBef>
        <a:spcAft>
          <a:spcPct val="0"/>
        </a:spcAft>
        <a:buChar char="»"/>
        <a:defRPr sz="1500">
          <a:solidFill>
            <a:schemeClr val="tx1"/>
          </a:solidFill>
          <a:latin typeface="+mn-lt"/>
        </a:defRPr>
      </a:lvl7pPr>
      <a:lvl8pPr marL="2571750" indent="-171450" algn="l" rtl="0" eaLnBrk="0" fontAlgn="base" hangingPunct="0">
        <a:spcBef>
          <a:spcPct val="20000"/>
        </a:spcBef>
        <a:spcAft>
          <a:spcPct val="0"/>
        </a:spcAft>
        <a:buChar char="»"/>
        <a:defRPr sz="1500">
          <a:solidFill>
            <a:schemeClr val="tx1"/>
          </a:solidFill>
          <a:latin typeface="+mn-lt"/>
        </a:defRPr>
      </a:lvl8pPr>
      <a:lvl9pPr marL="2914650" indent="-171450" algn="l" rtl="0" eaLnBrk="0" fontAlgn="base" hangingPunct="0">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E4A3F9F-88D9-4239-A746-53E712F509B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B2D8269E-760D-4168-8AE3-481985C4624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633E27A-4272-4AAD-80B8-97FCD53285C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defRPr>
            </a:lvl1pPr>
          </a:lstStyle>
          <a:p>
            <a:pPr>
              <a:defRPr/>
            </a:pPr>
            <a:endParaRPr lang="en-US"/>
          </a:p>
        </p:txBody>
      </p:sp>
      <p:sp>
        <p:nvSpPr>
          <p:cNvPr id="1029" name="Rectangle 5">
            <a:extLst>
              <a:ext uri="{FF2B5EF4-FFF2-40B4-BE49-F238E27FC236}">
                <a16:creationId xmlns:a16="http://schemas.microsoft.com/office/drawing/2014/main" id="{EC5DED53-FEF9-42D6-9890-23A3CD2C5B5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defRPr>
            </a:lvl1pPr>
          </a:lstStyle>
          <a:p>
            <a:pPr>
              <a:defRPr/>
            </a:pPr>
            <a:endParaRPr lang="en-US"/>
          </a:p>
        </p:txBody>
      </p:sp>
      <p:sp>
        <p:nvSpPr>
          <p:cNvPr id="1030" name="Rectangle 6">
            <a:extLst>
              <a:ext uri="{FF2B5EF4-FFF2-40B4-BE49-F238E27FC236}">
                <a16:creationId xmlns:a16="http://schemas.microsoft.com/office/drawing/2014/main" id="{1356DF7D-AC6A-43A6-A4F6-43C5063EA68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pPr>
              <a:defRPr/>
            </a:pPr>
            <a:fld id="{910BC629-1A11-47AD-AD0D-895687A3A306}" type="slidenum">
              <a:rPr lang="en-US" altLang="en-US"/>
              <a:pPr>
                <a:defRPr/>
              </a:pPr>
              <a:t>‹#›</a:t>
            </a:fld>
            <a:endParaRPr lang="en-US" altLang="en-US"/>
          </a:p>
        </p:txBody>
      </p:sp>
    </p:spTree>
    <p:extLst>
      <p:ext uri="{BB962C8B-B14F-4D97-AF65-F5344CB8AC3E}">
        <p14:creationId xmlns:p14="http://schemas.microsoft.com/office/powerpoint/2010/main" val="924649333"/>
      </p:ext>
    </p:extLst>
  </p:cSld>
  <p:clrMap bg1="lt1" tx1="dk1" bg2="lt2" tx2="dk2" accent1="accent1" accent2="accent2" accent3="accent3" accent4="accent4" accent5="accent5" accent6="accent6" hlink="hlink" folHlink="folHlink"/>
  <p:sldLayoutIdLst>
    <p:sldLayoutId id="2147486454" r:id="rId1"/>
    <p:sldLayoutId id="2147486455" r:id="rId2"/>
    <p:sldLayoutId id="2147486456" r:id="rId3"/>
    <p:sldLayoutId id="2147486457" r:id="rId4"/>
    <p:sldLayoutId id="2147486458" r:id="rId5"/>
    <p:sldLayoutId id="2147486459" r:id="rId6"/>
    <p:sldLayoutId id="2147486460" r:id="rId7"/>
    <p:sldLayoutId id="2147486461" r:id="rId8"/>
    <p:sldLayoutId id="2147486462" r:id="rId9"/>
    <p:sldLayoutId id="2147486463" r:id="rId10"/>
    <p:sldLayoutId id="2147486464" r:id="rId11"/>
    <p:sldLayoutId id="2147486465" r:id="rId12"/>
  </p:sldLayoutIdLst>
  <p:transition>
    <p:cover dir="ld"/>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842513-8FD9-4C70-AB1A-BDE6AB481D9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71424A-D7DA-44C1-9F44-C113D8890BE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53F7E2E-CF7A-4233-9A52-B793940345A6}"/>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a:defRPr/>
            </a:pPr>
            <a:endParaRPr lang="en-US"/>
          </a:p>
        </p:txBody>
      </p:sp>
      <p:sp>
        <p:nvSpPr>
          <p:cNvPr id="1029" name="Rectangle 5">
            <a:extLst>
              <a:ext uri="{FF2B5EF4-FFF2-40B4-BE49-F238E27FC236}">
                <a16:creationId xmlns:a16="http://schemas.microsoft.com/office/drawing/2014/main" id="{226DA808-767C-4006-AE63-65755663B12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a:defRPr/>
            </a:pPr>
            <a:endParaRPr lang="en-US"/>
          </a:p>
        </p:txBody>
      </p:sp>
      <p:sp>
        <p:nvSpPr>
          <p:cNvPr id="1030" name="Rectangle 6">
            <a:extLst>
              <a:ext uri="{FF2B5EF4-FFF2-40B4-BE49-F238E27FC236}">
                <a16:creationId xmlns:a16="http://schemas.microsoft.com/office/drawing/2014/main" id="{1CEBB837-31D9-4C40-BF9B-F51664179B4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4E1055C2-5CAA-4239-B7E2-39EA9A484414}" type="slidenum">
              <a:rPr lang="en-US" altLang="en-US"/>
              <a:pPr/>
              <a:t>‹#›</a:t>
            </a:fld>
            <a:endParaRPr lang="en-US" altLang="en-US"/>
          </a:p>
        </p:txBody>
      </p:sp>
    </p:spTree>
    <p:extLst>
      <p:ext uri="{BB962C8B-B14F-4D97-AF65-F5344CB8AC3E}">
        <p14:creationId xmlns:p14="http://schemas.microsoft.com/office/powerpoint/2010/main" val="1215264789"/>
      </p:ext>
    </p:extLst>
  </p:cSld>
  <p:clrMap bg1="lt1" tx1="dk1" bg2="lt2" tx2="dk2" accent1="accent1" accent2="accent2" accent3="accent3" accent4="accent4" accent5="accent5" accent6="accent6" hlink="hlink" folHlink="folHlink"/>
  <p:sldLayoutIdLst>
    <p:sldLayoutId id="2147486467" r:id="rId1"/>
    <p:sldLayoutId id="2147486468" r:id="rId2"/>
    <p:sldLayoutId id="2147486469" r:id="rId3"/>
    <p:sldLayoutId id="2147486470" r:id="rId4"/>
    <p:sldLayoutId id="2147486471" r:id="rId5"/>
    <p:sldLayoutId id="2147486472" r:id="rId6"/>
    <p:sldLayoutId id="2147486473" r:id="rId7"/>
    <p:sldLayoutId id="2147486474" r:id="rId8"/>
    <p:sldLayoutId id="2147486475" r:id="rId9"/>
    <p:sldLayoutId id="2147486476" r:id="rId10"/>
    <p:sldLayoutId id="2147486477" r:id="rId11"/>
    <p:sldLayoutId id="2147486478" r:id="rId12"/>
    <p:sldLayoutId id="2147486479" r:id="rId13"/>
  </p:sldLayoutIdLst>
  <p:transition>
    <p:cover dir="ld"/>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52B76397-F084-4286-BFE9-17E4AE81DC8A}" type="slidenum">
              <a:rPr lang="en-US" altLang="en-US"/>
              <a:pPr>
                <a:defRPr/>
              </a:pPr>
              <a:t>‹#›</a:t>
            </a:fld>
            <a:endParaRPr lang="en-US" altLang="en-US"/>
          </a:p>
        </p:txBody>
      </p:sp>
    </p:spTree>
    <p:extLst>
      <p:ext uri="{BB962C8B-B14F-4D97-AF65-F5344CB8AC3E}">
        <p14:creationId xmlns:p14="http://schemas.microsoft.com/office/powerpoint/2010/main" val="4155140514"/>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a:defRPr/>
            </a:pPr>
            <a:r>
              <a:rPr lang="en-US" altLang="en-US"/>
              <a:t>Evans et al Chr Dis in Canada 2003:24:102</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3CA3CF80-FF3E-4BFD-AD02-FDCAC5013FD8}" type="slidenum">
              <a:rPr lang="en-US" altLang="en-US"/>
              <a:pPr>
                <a:defRPr/>
              </a:pPr>
              <a:t>‹#›</a:t>
            </a:fld>
            <a:endParaRPr lang="en-US" altLang="en-US"/>
          </a:p>
        </p:txBody>
      </p:sp>
    </p:spTree>
    <p:extLst>
      <p:ext uri="{BB962C8B-B14F-4D97-AF65-F5344CB8AC3E}">
        <p14:creationId xmlns:p14="http://schemas.microsoft.com/office/powerpoint/2010/main" val="1855980535"/>
      </p:ext>
    </p:extLst>
  </p:cSld>
  <p:clrMap bg1="dk2" tx1="lt1" bg2="dk1" tx2="lt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F56FFB7-51CF-4758-BD44-F9343F2393DF}" type="slidenum">
              <a:rPr lang="en-US" altLang="en-US"/>
              <a:pPr/>
              <a:t>‹#›</a:t>
            </a:fld>
            <a:endParaRPr lang="en-US" altLang="en-US"/>
          </a:p>
        </p:txBody>
      </p:sp>
    </p:spTree>
    <p:extLst>
      <p:ext uri="{BB962C8B-B14F-4D97-AF65-F5344CB8AC3E}">
        <p14:creationId xmlns:p14="http://schemas.microsoft.com/office/powerpoint/2010/main" val="2619216762"/>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Lst>
  <p:transition>
    <p:cover dir="ld"/>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35008C-78F8-FB48-AF07-2A49D91DA067}" type="slidenum">
              <a:rPr lang="en-US" altLang="en-US"/>
              <a:pPr/>
              <a:t>‹#›</a:t>
            </a:fld>
            <a:endParaRPr lang="en-US" altLang="en-US"/>
          </a:p>
        </p:txBody>
      </p:sp>
    </p:spTree>
    <p:extLst>
      <p:ext uri="{BB962C8B-B14F-4D97-AF65-F5344CB8AC3E}">
        <p14:creationId xmlns:p14="http://schemas.microsoft.com/office/powerpoint/2010/main" val="4275921964"/>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 id="2147484506"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F7EB187-29A6-4EC9-8707-07682F3C7D92}" type="slidenum">
              <a:rPr lang="en-US" altLang="en-US"/>
              <a:pPr>
                <a:defRPr/>
              </a:pPr>
              <a:t>‹#›</a:t>
            </a:fld>
            <a:endParaRPr lang="en-US" altLang="en-US"/>
          </a:p>
        </p:txBody>
      </p:sp>
    </p:spTree>
    <p:extLst>
      <p:ext uri="{BB962C8B-B14F-4D97-AF65-F5344CB8AC3E}">
        <p14:creationId xmlns:p14="http://schemas.microsoft.com/office/powerpoint/2010/main" val="968663859"/>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FFFFFF"/>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FFFFFF"/>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Times New Roman" panose="02020603050405020304" pitchFamily="18" charset="0"/>
              </a:defRPr>
            </a:lvl1pPr>
          </a:lstStyle>
          <a:p>
            <a:fld id="{56F5FAA2-FF3E-458A-9251-D551B1AE29F5}" type="slidenum">
              <a:rPr lang="en-US" altLang="en-US"/>
              <a:pPr/>
              <a:t>‹#›</a:t>
            </a:fld>
            <a:endParaRPr lang="en-US" altLang="en-US"/>
          </a:p>
        </p:txBody>
      </p:sp>
    </p:spTree>
    <p:extLst>
      <p:ext uri="{BB962C8B-B14F-4D97-AF65-F5344CB8AC3E}">
        <p14:creationId xmlns:p14="http://schemas.microsoft.com/office/powerpoint/2010/main" val="1238076853"/>
      </p:ext>
    </p:extLst>
  </p:cSld>
  <p:clrMap bg1="dk2" tx1="lt1" bg2="dk1" tx2="lt2" accent1="accent1" accent2="accent2" accent3="accent3" accent4="accent4" accent5="accent5" accent6="accent6" hlink="hlink" folHlink="folHlink"/>
  <p:sldLayoutIdLst>
    <p:sldLayoutId id="2147485149" r:id="rId1"/>
    <p:sldLayoutId id="2147485150" r:id="rId2"/>
    <p:sldLayoutId id="2147485151" r:id="rId3"/>
    <p:sldLayoutId id="2147485152" r:id="rId4"/>
    <p:sldLayoutId id="2147485153" r:id="rId5"/>
    <p:sldLayoutId id="2147485154" r:id="rId6"/>
    <p:sldLayoutId id="2147485155" r:id="rId7"/>
    <p:sldLayoutId id="2147485156" r:id="rId8"/>
    <p:sldLayoutId id="2147485157" r:id="rId9"/>
    <p:sldLayoutId id="2147485158" r:id="rId10"/>
    <p:sldLayoutId id="2147485159" r:id="rId11"/>
  </p:sldLayoutIdLst>
  <p:txStyles>
    <p:titleStyle>
      <a:lvl1pPr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8645626-7879-4829-869B-49D0B7E8D76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CDBDD5-6310-4F8A-B825-698E76F08B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EFF53B3-B22A-4F2F-8475-8FCE599B7BB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41FE9EBD-314B-4367-BECA-B8BE978A93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9910D6F6-1A58-4597-AB93-AF6A1B58615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AA7ACFC-2554-45C8-A96B-5B26A6D584FA}" type="slidenum">
              <a:rPr lang="en-US" altLang="en-US"/>
              <a:pPr>
                <a:defRPr/>
              </a:pPr>
              <a:t>‹#›</a:t>
            </a:fld>
            <a:endParaRPr lang="en-US" altLang="en-US"/>
          </a:p>
        </p:txBody>
      </p:sp>
    </p:spTree>
    <p:extLst>
      <p:ext uri="{BB962C8B-B14F-4D97-AF65-F5344CB8AC3E}">
        <p14:creationId xmlns:p14="http://schemas.microsoft.com/office/powerpoint/2010/main" val="1550487562"/>
      </p:ext>
    </p:extLst>
  </p:cSld>
  <p:clrMap bg1="lt1" tx1="dk1" bg2="lt2" tx2="dk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 id="2147485172"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3.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5.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9.png"/><Relationship Id="rId7"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06.xml"/><Relationship Id="rId5" Type="http://schemas.openxmlformats.org/officeDocument/2006/relationships/image" Target="../media/image24.jpeg"/><Relationship Id="rId4" Type="http://schemas.openxmlformats.org/officeDocument/2006/relationships/image" Target="../media/image23.t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hemeOverride" Target="../theme/themeOverr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27.xml"/><Relationship Id="rId1" Type="http://schemas.openxmlformats.org/officeDocument/2006/relationships/slideLayout" Target="../slideLayouts/slideLayout206.xml"/><Relationship Id="rId4" Type="http://schemas.openxmlformats.org/officeDocument/2006/relationships/image" Target="../media/image26.ti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1.xml"/><Relationship Id="rId1" Type="http://schemas.openxmlformats.org/officeDocument/2006/relationships/themeOverride" Target="../theme/themeOverride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1.xml"/><Relationship Id="rId1" Type="http://schemas.openxmlformats.org/officeDocument/2006/relationships/themeOverride" Target="../theme/themeOverride6.xml"/></Relationships>
</file>

<file path=ppt/slides/_rels/slide31.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30.xml"/><Relationship Id="rId1" Type="http://schemas.openxmlformats.org/officeDocument/2006/relationships/slideLayout" Target="../slideLayouts/slideLayout81.xml"/><Relationship Id="rId6" Type="http://schemas.openxmlformats.org/officeDocument/2006/relationships/image" Target="../media/image30.tif"/><Relationship Id="rId5" Type="http://schemas.openxmlformats.org/officeDocument/2006/relationships/image" Target="../media/image29.pn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9.xml"/><Relationship Id="rId1" Type="http://schemas.openxmlformats.org/officeDocument/2006/relationships/themeOverride" Target="../theme/themeOverride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9.xml"/><Relationship Id="rId1" Type="http://schemas.openxmlformats.org/officeDocument/2006/relationships/themeOverride" Target="../theme/themeOverride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9.xml"/><Relationship Id="rId1" Type="http://schemas.openxmlformats.org/officeDocument/2006/relationships/themeOverride" Target="../theme/themeOverride9.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81.xml"/><Relationship Id="rId5" Type="http://schemas.openxmlformats.org/officeDocument/2006/relationships/image" Target="../media/image33.png"/><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25.xml"/><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multiple-sclerosis-research.blogspot.com/2012_01_01_archive.html&amp;ei=fVfSVImNPImrggSijIK4Aw&amp;bvm=bv.85076809,d.eXY&amp;psig=AFQjCNGTWt7k-f3o67sBELcfGLBAAULV8A&amp;ust=1423157487638646" TargetMode="External"/><Relationship Id="rId2" Type="http://schemas.openxmlformats.org/officeDocument/2006/relationships/notesSlide" Target="../notesSlides/notesSlide38.xml"/><Relationship Id="rId1" Type="http://schemas.openxmlformats.org/officeDocument/2006/relationships/slideLayout" Target="../slideLayouts/slideLayout63.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9.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6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236.xml"/><Relationship Id="rId4" Type="http://schemas.openxmlformats.org/officeDocument/2006/relationships/image" Target="../media/image44.GI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9.xml"/><Relationship Id="rId1" Type="http://schemas.openxmlformats.org/officeDocument/2006/relationships/themeOverride" Target="../theme/themeOverr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4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9.xml"/><Relationship Id="rId1" Type="http://schemas.openxmlformats.org/officeDocument/2006/relationships/themeOverride" Target="../theme/themeOverride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3.xml"/><Relationship Id="rId1" Type="http://schemas.openxmlformats.org/officeDocument/2006/relationships/themeOverride" Target="../theme/themeOverride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9.xml"/><Relationship Id="rId1" Type="http://schemas.openxmlformats.org/officeDocument/2006/relationships/themeOverride" Target="../theme/themeOverride1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1.xml"/><Relationship Id="rId1" Type="http://schemas.openxmlformats.org/officeDocument/2006/relationships/themeOverride" Target="../theme/themeOverride13.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170.xml"/><Relationship Id="rId4" Type="http://schemas.openxmlformats.org/officeDocument/2006/relationships/image" Target="../media/image53.emf"/></Relationships>
</file>

<file path=ppt/slides/_rels/slide6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62.xml"/><Relationship Id="rId1" Type="http://schemas.openxmlformats.org/officeDocument/2006/relationships/slideLayout" Target="../slideLayouts/slideLayout19.xml"/><Relationship Id="rId5" Type="http://schemas.openxmlformats.org/officeDocument/2006/relationships/image" Target="../media/image56.png"/><Relationship Id="rId4" Type="http://schemas.openxmlformats.org/officeDocument/2006/relationships/image" Target="../media/image55.jp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81.xml"/><Relationship Id="rId5" Type="http://schemas.openxmlformats.org/officeDocument/2006/relationships/image" Target="../media/image59.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7.xml"/><Relationship Id="rId4" Type="http://schemas.openxmlformats.org/officeDocument/2006/relationships/image" Target="../media/image61.jpg"/></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17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6.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6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8.xml"/><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9.xml"/><Relationship Id="rId1" Type="http://schemas.openxmlformats.org/officeDocument/2006/relationships/slideLayout" Target="../slideLayouts/slideLayout1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44.xml"/><Relationship Id="rId4" Type="http://schemas.openxmlformats.org/officeDocument/2006/relationships/image" Target="../media/image67.jfif"/></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1.xml"/><Relationship Id="rId1" Type="http://schemas.openxmlformats.org/officeDocument/2006/relationships/slideLayout" Target="../slideLayouts/slideLayout93.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2.xml"/><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70.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69.xml"/><Relationship Id="rId4" Type="http://schemas.openxmlformats.org/officeDocument/2006/relationships/image" Target="../media/image72.jpeg"/></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104.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6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0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8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1981200" y="2286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6851" name="Rectangle 4"/>
          <p:cNvSpPr>
            <a:spLocks noChangeArrowheads="1"/>
          </p:cNvSpPr>
          <p:nvPr/>
        </p:nvSpPr>
        <p:spPr bwMode="auto">
          <a:xfrm>
            <a:off x="0" y="37338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206852" name="Rectangle 5"/>
          <p:cNvSpPr>
            <a:spLocks noChangeArrowheads="1"/>
          </p:cNvSpPr>
          <p:nvPr/>
        </p:nvSpPr>
        <p:spPr bwMode="auto">
          <a:xfrm>
            <a:off x="304800" y="30480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600" b="1" i="0" u="sng"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pic>
        <p:nvPicPr>
          <p:cNvPr id="206853" name="Picture 6" descr="introd med vir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5334000"/>
            <a:ext cx="2019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Rectangle 5"/>
          <p:cNvSpPr>
            <a:spLocks noChangeArrowheads="1"/>
          </p:cNvSpPr>
          <p:nvPr/>
        </p:nvSpPr>
        <p:spPr bwMode="auto">
          <a:xfrm>
            <a:off x="381000" y="112574"/>
            <a:ext cx="8458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0" algn="ctr" defTabSz="914400" eaLnBrk="0" fontAlgn="base" hangingPunct="0">
              <a:spcBef>
                <a:spcPct val="0"/>
              </a:spcBef>
              <a:spcAft>
                <a:spcPct val="0"/>
              </a:spcAft>
              <a:buNone/>
              <a:defRPr/>
            </a:pPr>
            <a:r>
              <a:rPr lang="en-US" sz="3600" b="1" dirty="0">
                <a:solidFill>
                  <a:srgbClr val="FFFF00"/>
                </a:solidFill>
              </a:rPr>
              <a:t>Case Based Approach:</a:t>
            </a:r>
          </a:p>
          <a:p>
            <a:pPr lvl="0" algn="ctr" defTabSz="914400" eaLnBrk="0" fontAlgn="base" hangingPunct="0">
              <a:spcBef>
                <a:spcPct val="0"/>
              </a:spcBef>
              <a:spcAft>
                <a:spcPct val="0"/>
              </a:spcAft>
              <a:buNone/>
              <a:defRPr/>
            </a:pPr>
            <a:r>
              <a:rPr lang="en-US" sz="3600" b="1" dirty="0">
                <a:solidFill>
                  <a:srgbClr val="FFFF00"/>
                </a:solidFill>
              </a:rPr>
              <a:t>Spectrum of ABMR</a:t>
            </a:r>
          </a:p>
          <a:p>
            <a:pPr lvl="0" defTabSz="914400" eaLnBrk="0" fontAlgn="base" hangingPunct="0">
              <a:spcBef>
                <a:spcPct val="0"/>
              </a:spcBef>
              <a:spcAft>
                <a:spcPct val="0"/>
              </a:spcAft>
              <a:buNone/>
              <a:defRPr/>
            </a:pPr>
            <a:r>
              <a:rPr lang="en-US" sz="3600" b="1" dirty="0">
                <a:solidFill>
                  <a:srgbClr val="FFFF00"/>
                </a:solidFill>
              </a:rPr>
              <a:t>	</a:t>
            </a:r>
            <a:endParaRPr kumimoji="0" lang="en-US" altLang="en-US" sz="3600" b="1" i="0" u="sng" strike="noStrike" kern="1200" cap="none" spc="0" normalizeH="0" baseline="0" noProof="0" dirty="0">
              <a:ln>
                <a:noFill/>
              </a:ln>
              <a:solidFill>
                <a:srgbClr val="FFFF00"/>
              </a:solidFill>
              <a:effectLst/>
              <a:uLnTx/>
              <a:uFillTx/>
            </a:endParaRPr>
          </a:p>
        </p:txBody>
      </p:sp>
      <p:sp>
        <p:nvSpPr>
          <p:cNvPr id="206856" name="Rectangle 10"/>
          <p:cNvSpPr>
            <a:spLocks noChangeArrowheads="1"/>
          </p:cNvSpPr>
          <p:nvPr/>
        </p:nvSpPr>
        <p:spPr bwMode="auto">
          <a:xfrm>
            <a:off x="1828800" y="4876800"/>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397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Prof Parmjeet Randhawa, M.D.,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Division of Transplantation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Department of Pathology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University of Pittsburgh</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475" y="1459706"/>
            <a:ext cx="5962650" cy="3328988"/>
          </a:xfrm>
          <a:prstGeom prst="rect">
            <a:avLst/>
          </a:prstGeom>
        </p:spPr>
      </p:pic>
    </p:spTree>
    <p:extLst>
      <p:ext uri="{BB962C8B-B14F-4D97-AF65-F5344CB8AC3E}">
        <p14:creationId xmlns:p14="http://schemas.microsoft.com/office/powerpoint/2010/main" val="287569228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a:extLst>
              <a:ext uri="{FF2B5EF4-FFF2-40B4-BE49-F238E27FC236}">
                <a16:creationId xmlns:a16="http://schemas.microsoft.com/office/drawing/2014/main" id="{291AD02F-C81B-4867-BBD1-40A7DA47B062}"/>
              </a:ext>
            </a:extLst>
          </p:cNvPr>
          <p:cNvSpPr>
            <a:spLocks noGrp="1" noChangeArrowheads="1"/>
          </p:cNvSpPr>
          <p:nvPr>
            <p:ph type="title"/>
          </p:nvPr>
        </p:nvSpPr>
        <p:spPr>
          <a:xfrm>
            <a:off x="533400" y="76200"/>
            <a:ext cx="7772400" cy="762000"/>
          </a:xfrm>
        </p:spPr>
        <p:txBody>
          <a:bodyPr lIns="92075" tIns="46038" rIns="92075" bIns="46038"/>
          <a:lstStyle/>
          <a:p>
            <a:pPr eaLnBrk="1" hangingPunct="1"/>
            <a:r>
              <a:rPr lang="en-US" altLang="en-US" sz="3200" dirty="0">
                <a:solidFill>
                  <a:schemeClr val="tx1"/>
                </a:solidFill>
                <a:latin typeface="Arial" panose="020B0604020202020204" pitchFamily="34" charset="0"/>
              </a:rPr>
              <a:t>Grading of Glomerulitis  </a:t>
            </a:r>
            <a:br>
              <a:rPr lang="en-US" altLang="en-US" sz="2800" dirty="0">
                <a:solidFill>
                  <a:schemeClr val="tx1"/>
                </a:solidFill>
                <a:latin typeface="Arial" panose="020B0604020202020204" pitchFamily="34" charset="0"/>
              </a:rPr>
            </a:br>
            <a:endParaRPr lang="en-US" altLang="en-US" sz="2800" dirty="0">
              <a:solidFill>
                <a:schemeClr val="tx1"/>
              </a:solidFill>
              <a:latin typeface="Arial" panose="020B0604020202020204" pitchFamily="34" charset="0"/>
            </a:endParaRPr>
          </a:p>
        </p:txBody>
      </p:sp>
      <p:sp>
        <p:nvSpPr>
          <p:cNvPr id="65539" name="Rectangle 3">
            <a:extLst>
              <a:ext uri="{FF2B5EF4-FFF2-40B4-BE49-F238E27FC236}">
                <a16:creationId xmlns:a16="http://schemas.microsoft.com/office/drawing/2014/main" id="{2ECB8015-B7A1-4166-927C-8AD587C6294E}"/>
              </a:ext>
            </a:extLst>
          </p:cNvPr>
          <p:cNvSpPr>
            <a:spLocks noGrp="1" noChangeArrowheads="1"/>
          </p:cNvSpPr>
          <p:nvPr>
            <p:ph type="body" idx="1"/>
          </p:nvPr>
        </p:nvSpPr>
        <p:spPr>
          <a:xfrm>
            <a:off x="0" y="685800"/>
            <a:ext cx="9144000" cy="4495800"/>
          </a:xfrm>
        </p:spPr>
        <p:txBody>
          <a:bodyPr lIns="92075" tIns="46038" rIns="92075" bIns="46038"/>
          <a:lstStyle/>
          <a:p>
            <a:pPr eaLnBrk="1" hangingPunct="1">
              <a:buFont typeface="Arial" panose="020B0604020202020204" pitchFamily="34" charset="0"/>
              <a:buChar char="•"/>
              <a:defRPr/>
            </a:pPr>
            <a:r>
              <a:rPr lang="en-US" altLang="en-US" sz="2800" dirty="0">
                <a:solidFill>
                  <a:srgbClr val="F8F8F8"/>
                </a:solidFill>
                <a:latin typeface="Arial" pitchFamily="34" charset="0"/>
              </a:rPr>
              <a:t>Based on % glomeruli affected</a:t>
            </a:r>
          </a:p>
          <a:p>
            <a:pPr marL="0" indent="0" eaLnBrk="1" hangingPunct="1">
              <a:buNone/>
              <a:defRPr/>
            </a:pPr>
            <a:r>
              <a:rPr lang="en-US" altLang="en-US" sz="2800" dirty="0">
                <a:solidFill>
                  <a:srgbClr val="F8F8F8"/>
                </a:solidFill>
                <a:latin typeface="Arial" pitchFamily="34" charset="0"/>
              </a:rPr>
              <a:t>   (g1 g2 g3  respectively 0-25%, 26-50%, &gt;50%)</a:t>
            </a:r>
          </a:p>
          <a:p>
            <a:pPr marL="0" indent="0" eaLnBrk="1" hangingPunct="1">
              <a:buFontTx/>
              <a:buNone/>
              <a:defRPr/>
            </a:pPr>
            <a:endParaRPr lang="en-US" altLang="en-US" sz="2800" u="sng" dirty="0">
              <a:solidFill>
                <a:srgbClr val="F8F8F8"/>
              </a:solidFill>
              <a:latin typeface="Arial" pitchFamily="34" charset="0"/>
            </a:endParaRPr>
          </a:p>
          <a:p>
            <a:pPr marL="0" indent="0" eaLnBrk="1" hangingPunct="1">
              <a:buFontTx/>
              <a:buNone/>
              <a:defRPr/>
            </a:pPr>
            <a:r>
              <a:rPr lang="en-US" altLang="en-US" sz="2800" u="sng" dirty="0">
                <a:solidFill>
                  <a:srgbClr val="F8F8F8"/>
                </a:solidFill>
                <a:latin typeface="Arial" pitchFamily="34" charset="0"/>
              </a:rPr>
              <a:t>Problematic Biopsies</a:t>
            </a:r>
            <a:endParaRPr lang="en-US" altLang="en-US" sz="2800" dirty="0">
              <a:solidFill>
                <a:srgbClr val="F8F8F8"/>
              </a:solidFill>
              <a:latin typeface="Arial" pitchFamily="34" charset="0"/>
            </a:endParaRPr>
          </a:p>
          <a:p>
            <a:pPr marL="0" indent="0" eaLnBrk="1" hangingPunct="1">
              <a:buFontTx/>
              <a:buNone/>
              <a:defRPr/>
            </a:pPr>
            <a:r>
              <a:rPr lang="en-US" altLang="en-US" sz="2800" dirty="0">
                <a:solidFill>
                  <a:srgbClr val="F8F8F8"/>
                </a:solidFill>
                <a:latin typeface="Arial" pitchFamily="34" charset="0"/>
              </a:rPr>
              <a:t>	- % loops affected does not parallel # glomeruli </a:t>
            </a:r>
          </a:p>
          <a:p>
            <a:pPr marL="0" indent="0" eaLnBrk="1" hangingPunct="1">
              <a:buFontTx/>
              <a:buNone/>
              <a:defRPr/>
            </a:pPr>
            <a:r>
              <a:rPr lang="en-US" altLang="en-US" sz="2800" dirty="0">
                <a:solidFill>
                  <a:srgbClr val="F8F8F8"/>
                </a:solidFill>
                <a:latin typeface="Arial" pitchFamily="34" charset="0"/>
              </a:rPr>
              <a:t>	  (1 capillary loop given the same weight as 100%)</a:t>
            </a:r>
          </a:p>
          <a:p>
            <a:pPr marL="0" indent="0" eaLnBrk="1" hangingPunct="1">
              <a:buFontTx/>
              <a:buNone/>
              <a:defRPr/>
            </a:pPr>
            <a:endParaRPr lang="en-US" altLang="en-US" sz="2800" dirty="0">
              <a:solidFill>
                <a:srgbClr val="F8F8F8"/>
              </a:solidFill>
              <a:latin typeface="Arial" pitchFamily="34" charset="0"/>
            </a:endParaRPr>
          </a:p>
          <a:p>
            <a:pPr marL="0" indent="0" eaLnBrk="1" hangingPunct="1">
              <a:buFontTx/>
              <a:buNone/>
              <a:defRPr/>
            </a:pPr>
            <a:r>
              <a:rPr lang="en-US" altLang="en-US" sz="2800" dirty="0">
                <a:solidFill>
                  <a:srgbClr val="F8F8F8"/>
                </a:solidFill>
                <a:latin typeface="Arial" pitchFamily="34" charset="0"/>
              </a:rPr>
              <a:t>	- %ages are sensitive to total # glomeruli </a:t>
            </a:r>
          </a:p>
          <a:p>
            <a:pPr marL="0" indent="0" eaLnBrk="1" hangingPunct="1">
              <a:buFontTx/>
              <a:buNone/>
              <a:defRPr/>
            </a:pPr>
            <a:r>
              <a:rPr lang="en-US" altLang="en-US" sz="2800" dirty="0">
                <a:solidFill>
                  <a:srgbClr val="F8F8F8"/>
                </a:solidFill>
                <a:latin typeface="Arial" pitchFamily="34" charset="0"/>
              </a:rPr>
              <a:t>		(mild  2/10 glomeruli is g1, 3/10 is g2)</a:t>
            </a:r>
          </a:p>
          <a:p>
            <a:pPr marL="0" indent="0" eaLnBrk="1" hangingPunct="1">
              <a:buFontTx/>
              <a:buNone/>
              <a:defRPr/>
            </a:pPr>
            <a:r>
              <a:rPr lang="en-US" altLang="en-US" sz="2800" dirty="0">
                <a:solidFill>
                  <a:srgbClr val="F8F8F8"/>
                </a:solidFill>
                <a:latin typeface="Arial" pitchFamily="34" charset="0"/>
              </a:rPr>
              <a:t>	</a:t>
            </a:r>
          </a:p>
          <a:p>
            <a:pPr marL="0" indent="0" eaLnBrk="1" hangingPunct="1">
              <a:buFontTx/>
              <a:buNone/>
              <a:defRPr/>
            </a:pPr>
            <a:r>
              <a:rPr lang="en-US" altLang="en-US" sz="2800" dirty="0">
                <a:solidFill>
                  <a:srgbClr val="F8F8F8"/>
                </a:solidFill>
                <a:latin typeface="Arial" pitchFamily="34" charset="0"/>
              </a:rPr>
              <a:t>	</a:t>
            </a:r>
          </a:p>
          <a:p>
            <a:pPr marL="0" indent="0" eaLnBrk="1" hangingPunct="1">
              <a:buFontTx/>
              <a:buNone/>
              <a:defRPr/>
            </a:pPr>
            <a:r>
              <a:rPr lang="en-US" altLang="en-US" sz="2800" dirty="0">
                <a:solidFill>
                  <a:srgbClr val="F8F8F8"/>
                </a:solidFill>
                <a:latin typeface="Arial" pitchFamily="34" charset="0"/>
              </a:rPr>
              <a:t>	</a:t>
            </a:r>
            <a:endParaRPr lang="en-US" altLang="en-US" sz="2400" dirty="0">
              <a:solidFill>
                <a:srgbClr val="F8F8F8"/>
              </a:solidFill>
              <a:latin typeface="Arial" pitchFamily="34" charset="0"/>
            </a:endParaRPr>
          </a:p>
          <a:p>
            <a:pPr marL="0" indent="0" eaLnBrk="1" hangingPunct="1">
              <a:buFontTx/>
              <a:buNone/>
              <a:defRPr/>
            </a:pPr>
            <a:endParaRPr lang="en-US" altLang="en-US" sz="2400" dirty="0">
              <a:solidFill>
                <a:srgbClr val="F8F8F8"/>
              </a:solidFill>
              <a:latin typeface="Arial" pitchFamily="34" charset="0"/>
            </a:endParaRPr>
          </a:p>
          <a:p>
            <a:pPr marL="0" indent="0" eaLnBrk="1" hangingPunct="1">
              <a:buFontTx/>
              <a:buNone/>
              <a:defRPr/>
            </a:pPr>
            <a:endParaRPr lang="en-US" altLang="en-US" sz="2400" dirty="0">
              <a:solidFill>
                <a:srgbClr val="F8F8F8"/>
              </a:solidFill>
              <a:latin typeface="Arial" pitchFamily="34" charset="0"/>
            </a:endParaRPr>
          </a:p>
          <a:p>
            <a:pPr marL="609600" indent="-609600" eaLnBrk="1" hangingPunct="1">
              <a:buFontTx/>
              <a:buNone/>
              <a:defRPr/>
            </a:pPr>
            <a:endParaRPr lang="en-US" altLang="en-US" dirty="0">
              <a:solidFill>
                <a:srgbClr val="F8F8F8"/>
              </a:solidFill>
              <a:latin typeface="Arial" pitchFamily="34" charset="0"/>
            </a:endParaRPr>
          </a:p>
        </p:txBody>
      </p:sp>
    </p:spTree>
    <p:extLst>
      <p:ext uri="{BB962C8B-B14F-4D97-AF65-F5344CB8AC3E}">
        <p14:creationId xmlns:p14="http://schemas.microsoft.com/office/powerpoint/2010/main" val="1105691836"/>
      </p:ext>
    </p:extLst>
  </p:cSld>
  <p:clrMapOvr>
    <a:overrideClrMapping bg1="lt1" tx1="dk1" bg2="lt2" tx2="dk2" accent1="accent1" accent2="accent2" accent3="accent3" accent4="accent4" accent5="accent5" accent6="accent6" hlink="hlink" folHlink="folHlink"/>
  </p:clrMapOvr>
  <p:transition>
    <p:cover dir="l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A82EE97-C465-405A-9565-242474B21ED4}"/>
              </a:ext>
            </a:extLst>
          </p:cNvPr>
          <p:cNvSpPr>
            <a:spLocks noGrp="1" noChangeArrowheads="1"/>
          </p:cNvSpPr>
          <p:nvPr>
            <p:ph type="title"/>
          </p:nvPr>
        </p:nvSpPr>
        <p:spPr>
          <a:xfrm>
            <a:off x="609600" y="304800"/>
            <a:ext cx="7772400" cy="1143000"/>
          </a:xfrm>
        </p:spPr>
        <p:txBody>
          <a:bodyPr/>
          <a:lstStyle/>
          <a:p>
            <a:r>
              <a:rPr lang="en-US" altLang="en-US" sz="3200" dirty="0">
                <a:solidFill>
                  <a:srgbClr val="FFFF00"/>
                </a:solidFill>
                <a:latin typeface="Arial" panose="020B0604020202020204" pitchFamily="34" charset="0"/>
                <a:cs typeface="Arial" panose="020B0604020202020204" pitchFamily="34" charset="0"/>
              </a:rPr>
              <a:t>Peritubular Capillaritis</a:t>
            </a:r>
            <a:endParaRPr lang="en-US" altLang="en-US" sz="2000" dirty="0">
              <a:solidFill>
                <a:srgbClr val="FFFF00"/>
              </a:solidFill>
              <a:latin typeface="Arial" panose="020B0604020202020204" pitchFamily="34" charset="0"/>
              <a:cs typeface="Arial" panose="020B0604020202020204" pitchFamily="34" charset="0"/>
            </a:endParaRPr>
          </a:p>
        </p:txBody>
      </p:sp>
      <p:sp>
        <p:nvSpPr>
          <p:cNvPr id="209923" name="Rectangle 3">
            <a:extLst>
              <a:ext uri="{FF2B5EF4-FFF2-40B4-BE49-F238E27FC236}">
                <a16:creationId xmlns:a16="http://schemas.microsoft.com/office/drawing/2014/main" id="{83980BC4-6BBE-4D79-AB1F-943ACF6186D5}"/>
              </a:ext>
            </a:extLst>
          </p:cNvPr>
          <p:cNvSpPr>
            <a:spLocks noGrp="1" noChangeArrowheads="1"/>
          </p:cNvSpPr>
          <p:nvPr>
            <p:ph type="body" idx="1"/>
          </p:nvPr>
        </p:nvSpPr>
        <p:spPr>
          <a:xfrm>
            <a:off x="119062" y="1676400"/>
            <a:ext cx="9024937" cy="4800600"/>
          </a:xfrm>
        </p:spPr>
        <p:txBody>
          <a:bodyPr/>
          <a:lstStyle/>
          <a:p>
            <a:pPr>
              <a:lnSpc>
                <a:spcPct val="90000"/>
              </a:lnSpc>
              <a:defRPr/>
            </a:pPr>
            <a:r>
              <a:rPr lang="en-US" altLang="en-US" sz="2800" dirty="0">
                <a:solidFill>
                  <a:schemeClr val="bg1"/>
                </a:solidFill>
              </a:rPr>
              <a:t>ptc0 – at least 1 leucocyte in &lt;10% of CORTICAL </a:t>
            </a:r>
            <a:r>
              <a:rPr lang="en-US" altLang="en-US" sz="2800" dirty="0" err="1">
                <a:solidFill>
                  <a:schemeClr val="bg1"/>
                </a:solidFill>
              </a:rPr>
              <a:t>ptcs</a:t>
            </a:r>
            <a:r>
              <a:rPr lang="en-US" altLang="en-US" sz="2800" dirty="0">
                <a:solidFill>
                  <a:schemeClr val="bg1"/>
                </a:solidFill>
              </a:rPr>
              <a:t>  </a:t>
            </a:r>
          </a:p>
          <a:p>
            <a:pPr marL="0" indent="0">
              <a:lnSpc>
                <a:spcPct val="90000"/>
              </a:lnSpc>
              <a:buNone/>
              <a:defRPr/>
            </a:pPr>
            <a:r>
              <a:rPr lang="en-US" altLang="en-US" sz="2800" dirty="0">
                <a:solidFill>
                  <a:schemeClr val="bg1"/>
                </a:solidFill>
              </a:rPr>
              <a:t>   &amp;/OR max # of leucocytes is &lt;3</a:t>
            </a:r>
          </a:p>
          <a:p>
            <a:pPr marL="0" indent="0">
              <a:lnSpc>
                <a:spcPct val="90000"/>
              </a:lnSpc>
              <a:buNone/>
              <a:defRPr/>
            </a:pPr>
            <a:r>
              <a:rPr lang="en-US" altLang="en-US" sz="2800" dirty="0">
                <a:solidFill>
                  <a:schemeClr val="bg1"/>
                </a:solidFill>
              </a:rPr>
              <a:t>	10% criterion is applied irrespective of peak count</a:t>
            </a:r>
          </a:p>
          <a:p>
            <a:pPr marL="0" indent="0">
              <a:lnSpc>
                <a:spcPct val="90000"/>
              </a:lnSpc>
              <a:buNone/>
              <a:defRPr/>
            </a:pPr>
            <a:endParaRPr lang="en-US" altLang="en-US" sz="2800" dirty="0">
              <a:solidFill>
                <a:schemeClr val="bg1"/>
              </a:solidFill>
            </a:endParaRPr>
          </a:p>
          <a:p>
            <a:pPr lvl="0">
              <a:lnSpc>
                <a:spcPct val="90000"/>
              </a:lnSpc>
              <a:defRPr/>
            </a:pPr>
            <a:r>
              <a:rPr lang="en-US" altLang="en-US" sz="2800" dirty="0">
                <a:solidFill>
                  <a:schemeClr val="bg1"/>
                </a:solidFill>
              </a:rPr>
              <a:t>ptc1 – </a:t>
            </a:r>
            <a:r>
              <a:rPr lang="en-US" altLang="en-US" sz="2800" dirty="0">
                <a:solidFill>
                  <a:srgbClr val="FFFFFF"/>
                </a:solidFill>
              </a:rPr>
              <a:t>at least 1 </a:t>
            </a:r>
            <a:r>
              <a:rPr lang="en-US" altLang="en-US" sz="2800" dirty="0" err="1">
                <a:solidFill>
                  <a:srgbClr val="FFFFFF"/>
                </a:solidFill>
              </a:rPr>
              <a:t>leuco</a:t>
            </a:r>
            <a:r>
              <a:rPr lang="en-US" altLang="en-US" sz="2800" dirty="0">
                <a:solidFill>
                  <a:srgbClr val="FFFFFF"/>
                </a:solidFill>
              </a:rPr>
              <a:t> in ≥10% AND 3-4 in most severe</a:t>
            </a:r>
          </a:p>
          <a:p>
            <a:pPr>
              <a:lnSpc>
                <a:spcPct val="90000"/>
              </a:lnSpc>
              <a:defRPr/>
            </a:pPr>
            <a:r>
              <a:rPr lang="en-US" altLang="en-US" sz="2800" dirty="0">
                <a:solidFill>
                  <a:schemeClr val="bg1"/>
                </a:solidFill>
              </a:rPr>
              <a:t>ptc2 – 5-10 leucocytes in most severely involved </a:t>
            </a:r>
            <a:r>
              <a:rPr lang="en-US" altLang="en-US" sz="2800" dirty="0" err="1">
                <a:solidFill>
                  <a:schemeClr val="bg1"/>
                </a:solidFill>
              </a:rPr>
              <a:t>ptc</a:t>
            </a:r>
            <a:endParaRPr lang="en-US" altLang="en-US" sz="2800" dirty="0">
              <a:solidFill>
                <a:schemeClr val="bg1"/>
              </a:solidFill>
            </a:endParaRPr>
          </a:p>
          <a:p>
            <a:pPr>
              <a:lnSpc>
                <a:spcPct val="90000"/>
              </a:lnSpc>
              <a:defRPr/>
            </a:pPr>
            <a:r>
              <a:rPr lang="en-US" altLang="en-US" sz="2800" dirty="0">
                <a:solidFill>
                  <a:schemeClr val="bg1"/>
                </a:solidFill>
              </a:rPr>
              <a:t>ptc3 - </a:t>
            </a:r>
            <a:r>
              <a:rPr lang="en-US" altLang="en-US" sz="2800" dirty="0">
                <a:solidFill>
                  <a:schemeClr val="bg1"/>
                </a:solidFill>
                <a:cs typeface="Times New Roman" pitchFamily="18" charset="0"/>
              </a:rPr>
              <a:t>&gt; 10 leucocyte</a:t>
            </a:r>
          </a:p>
          <a:p>
            <a:pPr marL="0" indent="0">
              <a:lnSpc>
                <a:spcPct val="90000"/>
              </a:lnSpc>
              <a:buFontTx/>
              <a:buNone/>
              <a:defRPr/>
            </a:pPr>
            <a:endParaRPr lang="en-US" altLang="en-US" sz="2800" dirty="0">
              <a:solidFill>
                <a:schemeClr val="bg1"/>
              </a:solidFill>
              <a:cs typeface="Times New Roman" pitchFamily="18" charset="0"/>
            </a:endParaRPr>
          </a:p>
          <a:p>
            <a:pPr marL="0" indent="0">
              <a:lnSpc>
                <a:spcPct val="90000"/>
              </a:lnSpc>
              <a:buFontTx/>
              <a:buNone/>
              <a:defRPr/>
            </a:pPr>
            <a:r>
              <a:rPr lang="en-US" altLang="en-US" dirty="0">
                <a:solidFill>
                  <a:schemeClr val="bg1"/>
                </a:solidFill>
                <a:cs typeface="Times New Roman" pitchFamily="18" charset="0"/>
              </a:rPr>
              <a:t>-Avoid subcapsular-i, </a:t>
            </a:r>
            <a:r>
              <a:rPr lang="en-US" altLang="en-US" dirty="0" err="1">
                <a:solidFill>
                  <a:schemeClr val="bg1"/>
                </a:solidFill>
                <a:cs typeface="Times New Roman" pitchFamily="18" charset="0"/>
              </a:rPr>
              <a:t>pyelo</a:t>
            </a:r>
            <a:r>
              <a:rPr lang="en-US" altLang="en-US" dirty="0">
                <a:solidFill>
                  <a:schemeClr val="bg1"/>
                </a:solidFill>
                <a:cs typeface="Times New Roman" pitchFamily="18" charset="0"/>
              </a:rPr>
              <a:t>, necrosis</a:t>
            </a:r>
          </a:p>
          <a:p>
            <a:pPr marL="0" indent="0">
              <a:lnSpc>
                <a:spcPct val="90000"/>
              </a:lnSpc>
              <a:buFontTx/>
              <a:buNone/>
              <a:defRPr/>
            </a:pPr>
            <a:r>
              <a:rPr lang="en-US" altLang="en-US" dirty="0">
                <a:solidFill>
                  <a:schemeClr val="bg1"/>
                </a:solidFill>
                <a:cs typeface="Times New Roman" pitchFamily="18" charset="0"/>
              </a:rPr>
              <a:t>-Ignore </a:t>
            </a:r>
            <a:r>
              <a:rPr lang="en-US" altLang="en-US" u="sng" dirty="0">
                <a:solidFill>
                  <a:schemeClr val="bg1"/>
                </a:solidFill>
                <a:cs typeface="Times New Roman" pitchFamily="18" charset="0"/>
              </a:rPr>
              <a:t>interstitial</a:t>
            </a:r>
            <a:r>
              <a:rPr lang="en-US" altLang="en-US" dirty="0">
                <a:solidFill>
                  <a:schemeClr val="bg1"/>
                </a:solidFill>
                <a:cs typeface="Times New Roman" pitchFamily="18" charset="0"/>
              </a:rPr>
              <a:t> leucocytes, medullary vasa recta</a:t>
            </a:r>
          </a:p>
          <a:p>
            <a:pPr marL="0" indent="0">
              <a:lnSpc>
                <a:spcPct val="90000"/>
              </a:lnSpc>
              <a:buFontTx/>
              <a:buNone/>
              <a:defRPr/>
            </a:pPr>
            <a:endParaRPr lang="en-US" altLang="en-US" dirty="0">
              <a:solidFill>
                <a:schemeClr val="bg1"/>
              </a:solidFill>
              <a:cs typeface="Times New Roman" pitchFamily="18" charset="0"/>
            </a:endParaRPr>
          </a:p>
        </p:txBody>
      </p:sp>
    </p:spTree>
    <p:extLst>
      <p:ext uri="{BB962C8B-B14F-4D97-AF65-F5344CB8AC3E}">
        <p14:creationId xmlns:p14="http://schemas.microsoft.com/office/powerpoint/2010/main" val="4159792898"/>
      </p:ext>
    </p:extLst>
  </p:cSld>
  <p:clrMapOvr>
    <a:masterClrMapping/>
  </p:clrMapOvr>
  <p:transition>
    <p:zoom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76200" y="4648200"/>
            <a:ext cx="9144000" cy="1600200"/>
          </a:xfrm>
          <a:noFill/>
          <a:ln/>
        </p:spPr>
        <p:txBody>
          <a:bodyPr/>
          <a:lstStyle/>
          <a:p>
            <a:r>
              <a:rPr lang="en-US" altLang="en-US" sz="1600" dirty="0">
                <a:solidFill>
                  <a:schemeClr val="bg1">
                    <a:lumMod val="95000"/>
                  </a:schemeClr>
                </a:solidFill>
                <a:latin typeface="Arial" panose="020B0604020202020204" pitchFamily="34" charset="0"/>
              </a:rPr>
              <a:t>Problems in scoring arise  on using the most involved capillary</a:t>
            </a:r>
          </a:p>
          <a:p>
            <a:r>
              <a:rPr lang="en-US" altLang="en-US" sz="1600" dirty="0">
                <a:solidFill>
                  <a:schemeClr val="bg1">
                    <a:lumMod val="95000"/>
                  </a:schemeClr>
                </a:solidFill>
                <a:latin typeface="Arial" panose="020B0604020202020204" pitchFamily="34" charset="0"/>
              </a:rPr>
              <a:t>Most biopsies,-- if positive,-- are PTC2, even if you correct for tangential sectioning</a:t>
            </a:r>
          </a:p>
          <a:p>
            <a:r>
              <a:rPr lang="en-US" altLang="en-US" sz="1600" dirty="0">
                <a:solidFill>
                  <a:schemeClr val="bg1">
                    <a:lumMod val="95000"/>
                  </a:schemeClr>
                </a:solidFill>
                <a:latin typeface="Arial" panose="020B0604020202020204" pitchFamily="34" charset="0"/>
              </a:rPr>
              <a:t>Relatively few biopsies have a score of PTC1</a:t>
            </a:r>
          </a:p>
          <a:p>
            <a:pPr marL="0" indent="0">
              <a:buNone/>
            </a:pPr>
            <a:r>
              <a:rPr lang="en-US" altLang="en-US" sz="1600" dirty="0">
                <a:solidFill>
                  <a:schemeClr val="bg1">
                    <a:lumMod val="95000"/>
                  </a:schemeClr>
                </a:solidFill>
                <a:latin typeface="Arial" panose="020B0604020202020204" pitchFamily="34" charset="0"/>
              </a:rPr>
              <a:t>      - </a:t>
            </a:r>
            <a:r>
              <a:rPr lang="en-US" altLang="en-US" sz="1600" dirty="0" err="1">
                <a:solidFill>
                  <a:schemeClr val="bg1">
                    <a:lumMod val="95000"/>
                  </a:schemeClr>
                </a:solidFill>
                <a:latin typeface="Arial" panose="020B0604020202020204" pitchFamily="34" charset="0"/>
              </a:rPr>
              <a:t>g+ptc</a:t>
            </a:r>
            <a:r>
              <a:rPr lang="en-US" altLang="en-US" sz="1600" dirty="0">
                <a:solidFill>
                  <a:schemeClr val="bg1">
                    <a:lumMod val="95000"/>
                  </a:schemeClr>
                </a:solidFill>
                <a:latin typeface="Arial" panose="020B0604020202020204" pitchFamily="34" charset="0"/>
              </a:rPr>
              <a:t>&gt;1 criterion ABMR is a rather low threshold,  fulfilled in most TCMRs</a:t>
            </a:r>
          </a:p>
          <a:p>
            <a:r>
              <a:rPr lang="en-US" altLang="en-US" sz="1600" dirty="0">
                <a:solidFill>
                  <a:schemeClr val="bg1">
                    <a:lumMod val="95000"/>
                  </a:schemeClr>
                </a:solidFill>
                <a:latin typeface="Arial" panose="020B0604020202020204" pitchFamily="34" charset="0"/>
              </a:rPr>
              <a:t>Increasing recognition of MVI with –</a:t>
            </a:r>
            <a:r>
              <a:rPr lang="en-US" altLang="en-US" sz="1600" dirty="0" err="1">
                <a:solidFill>
                  <a:schemeClr val="bg1">
                    <a:lumMod val="95000"/>
                  </a:schemeClr>
                </a:solidFill>
                <a:latin typeface="Arial" panose="020B0604020202020204" pitchFamily="34" charset="0"/>
              </a:rPr>
              <a:t>ve</a:t>
            </a:r>
            <a:r>
              <a:rPr lang="en-US" altLang="en-US" sz="1600" dirty="0">
                <a:solidFill>
                  <a:schemeClr val="bg1">
                    <a:lumMod val="95000"/>
                  </a:schemeClr>
                </a:solidFill>
                <a:latin typeface="Arial" panose="020B0604020202020204" pitchFamily="34" charset="0"/>
              </a:rPr>
              <a:t> C4d &amp; no DSA </a:t>
            </a:r>
          </a:p>
        </p:txBody>
      </p:sp>
      <p:pic>
        <p:nvPicPr>
          <p:cNvPr id="3" name="Picture 2">
            <a:extLst>
              <a:ext uri="{FF2B5EF4-FFF2-40B4-BE49-F238E27FC236}">
                <a16:creationId xmlns:a16="http://schemas.microsoft.com/office/drawing/2014/main" id="{31675CD5-5803-424C-90D1-21E318A3C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82"/>
            <a:ext cx="4572000" cy="4333518"/>
          </a:xfrm>
          <a:prstGeom prst="rect">
            <a:avLst/>
          </a:prstGeom>
        </p:spPr>
      </p:pic>
      <p:sp>
        <p:nvSpPr>
          <p:cNvPr id="2" name="Title 1"/>
          <p:cNvSpPr>
            <a:spLocks noGrp="1"/>
          </p:cNvSpPr>
          <p:nvPr>
            <p:ph type="title"/>
          </p:nvPr>
        </p:nvSpPr>
        <p:spPr/>
        <p:txBody>
          <a:bodyPr/>
          <a:lstStyle/>
          <a:p>
            <a:r>
              <a:rPr lang="en-US" dirty="0">
                <a:solidFill>
                  <a:schemeClr val="accent2"/>
                </a:solidFill>
              </a:rPr>
              <a:t>.</a:t>
            </a:r>
          </a:p>
        </p:txBody>
      </p:sp>
      <p:pic>
        <p:nvPicPr>
          <p:cNvPr id="6" name="Picture 5" descr="A picture containing fabric&#10;&#10;Description automatically generated">
            <a:extLst>
              <a:ext uri="{FF2B5EF4-FFF2-40B4-BE49-F238E27FC236}">
                <a16:creationId xmlns:a16="http://schemas.microsoft.com/office/drawing/2014/main" id="{54ED599D-F17A-F1F8-062C-B7CDC7C7D6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9883"/>
            <a:ext cx="4648200" cy="4333518"/>
          </a:xfrm>
          <a:prstGeom prst="rect">
            <a:avLst/>
          </a:prstGeom>
        </p:spPr>
      </p:pic>
    </p:spTree>
    <p:extLst>
      <p:ext uri="{BB962C8B-B14F-4D97-AF65-F5344CB8AC3E}">
        <p14:creationId xmlns:p14="http://schemas.microsoft.com/office/powerpoint/2010/main" val="1416728646"/>
      </p:ext>
    </p:extLst>
  </p:cSld>
  <p:clrMapOvr>
    <a:masterClrMapping/>
  </p:clrMapOvr>
  <p:transition>
    <p:cover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96FC-595C-E0BA-037E-06237A4491F5}"/>
              </a:ext>
            </a:extLst>
          </p:cNvPr>
          <p:cNvSpPr>
            <a:spLocks noGrp="1"/>
          </p:cNvSpPr>
          <p:nvPr>
            <p:ph type="title"/>
          </p:nvPr>
        </p:nvSpPr>
        <p:spPr>
          <a:xfrm>
            <a:off x="381000" y="1752600"/>
            <a:ext cx="7772400" cy="3657600"/>
          </a:xfrm>
          <a:solidFill>
            <a:schemeClr val="bg2">
              <a:lumMod val="20000"/>
              <a:lumOff val="80000"/>
            </a:schemeClr>
          </a:solidFill>
        </p:spPr>
        <p:txBody>
          <a:bodyPr/>
          <a:lstStyle/>
          <a:p>
            <a:br>
              <a:rPr lang="en-US" dirty="0">
                <a:highlight>
                  <a:srgbClr val="FFFF00"/>
                </a:highlight>
              </a:rPr>
            </a:br>
            <a:br>
              <a:rPr lang="en-US" dirty="0">
                <a:highlight>
                  <a:srgbClr val="FFFF00"/>
                </a:highlight>
              </a:rPr>
            </a:br>
            <a:r>
              <a:rPr lang="en-US" dirty="0">
                <a:highlight>
                  <a:srgbClr val="FFFF00"/>
                </a:highlight>
              </a:rPr>
              <a:t>Case Presentation#1</a:t>
            </a:r>
            <a:br>
              <a:rPr lang="en-US" dirty="0">
                <a:highlight>
                  <a:srgbClr val="FFFF00"/>
                </a:highlight>
              </a:rPr>
            </a:br>
            <a:br>
              <a:rPr lang="en-US" dirty="0">
                <a:highlight>
                  <a:srgbClr val="FFFF00"/>
                </a:highlight>
              </a:rPr>
            </a:br>
            <a:r>
              <a:rPr lang="en-US" dirty="0">
                <a:solidFill>
                  <a:schemeClr val="bg2"/>
                </a:solidFill>
                <a:highlight>
                  <a:srgbClr val="FFFF00"/>
                </a:highlight>
              </a:rPr>
              <a:t>Early acute ABMR phenotype </a:t>
            </a:r>
            <a:br>
              <a:rPr lang="en-US" dirty="0">
                <a:highlight>
                  <a:srgbClr val="FFFF00"/>
                </a:highlight>
              </a:rPr>
            </a:br>
            <a:endParaRPr lang="en-US" dirty="0">
              <a:highlight>
                <a:srgbClr val="FFFF00"/>
              </a:highlight>
            </a:endParaRPr>
          </a:p>
        </p:txBody>
      </p:sp>
      <p:sp>
        <p:nvSpPr>
          <p:cNvPr id="3" name="Content Placeholder 2">
            <a:extLst>
              <a:ext uri="{FF2B5EF4-FFF2-40B4-BE49-F238E27FC236}">
                <a16:creationId xmlns:a16="http://schemas.microsoft.com/office/drawing/2014/main" id="{8B63AAE5-3421-0548-C12A-A4CF9EDB4BAD}"/>
              </a:ext>
            </a:extLst>
          </p:cNvPr>
          <p:cNvSpPr>
            <a:spLocks noGrp="1"/>
          </p:cNvSpPr>
          <p:nvPr>
            <p:ph idx="1"/>
          </p:nvPr>
        </p:nvSpPr>
        <p:spPr>
          <a:xfrm>
            <a:off x="685800" y="5105400"/>
            <a:ext cx="7772400" cy="990599"/>
          </a:xfrm>
        </p:spPr>
        <p:txBody>
          <a:bodyPr/>
          <a:lstStyle/>
          <a:p>
            <a:r>
              <a:rPr lang="en-US" dirty="0">
                <a:solidFill>
                  <a:schemeClr val="accent2"/>
                </a:solidFill>
              </a:rPr>
              <a:t>.</a:t>
            </a:r>
          </a:p>
        </p:txBody>
      </p:sp>
    </p:spTree>
    <p:extLst>
      <p:ext uri="{BB962C8B-B14F-4D97-AF65-F5344CB8AC3E}">
        <p14:creationId xmlns:p14="http://schemas.microsoft.com/office/powerpoint/2010/main" val="723020476"/>
      </p:ext>
    </p:extLst>
  </p:cSld>
  <p:clrMapOvr>
    <a:masterClrMapping/>
  </p:clrMapOvr>
  <p:transition>
    <p:cover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7C8BEF6-967F-459D-AC35-C5235478026D}"/>
              </a:ext>
            </a:extLst>
          </p:cNvPr>
          <p:cNvSpPr>
            <a:spLocks noGrp="1" noChangeArrowheads="1"/>
          </p:cNvSpPr>
          <p:nvPr>
            <p:ph type="title"/>
          </p:nvPr>
        </p:nvSpPr>
        <p:spPr>
          <a:xfrm>
            <a:off x="762000" y="190500"/>
            <a:ext cx="7772400" cy="1143000"/>
          </a:xfrm>
        </p:spPr>
        <p:txBody>
          <a:bodyPr lIns="92075" tIns="46038" rIns="92075" bIns="46038"/>
          <a:lstStyle/>
          <a:p>
            <a:pPr eaLnBrk="1" hangingPunct="1"/>
            <a:r>
              <a:rPr lang="en-US" altLang="en-US" sz="2800" dirty="0">
                <a:solidFill>
                  <a:srgbClr val="FFFF00"/>
                </a:solidFill>
                <a:latin typeface="Arial" panose="020B0604020202020204" pitchFamily="34" charset="0"/>
              </a:rPr>
              <a:t>Clinical History Case 1</a:t>
            </a:r>
          </a:p>
        </p:txBody>
      </p:sp>
      <p:sp>
        <p:nvSpPr>
          <p:cNvPr id="184323" name="Rectangle 3">
            <a:extLst>
              <a:ext uri="{FF2B5EF4-FFF2-40B4-BE49-F238E27FC236}">
                <a16:creationId xmlns:a16="http://schemas.microsoft.com/office/drawing/2014/main" id="{72D1A85C-7DA1-41EE-B420-9ACCD42CC831}"/>
              </a:ext>
            </a:extLst>
          </p:cNvPr>
          <p:cNvSpPr>
            <a:spLocks noGrp="1" noChangeArrowheads="1"/>
          </p:cNvSpPr>
          <p:nvPr>
            <p:ph type="body" idx="1"/>
          </p:nvPr>
        </p:nvSpPr>
        <p:spPr>
          <a:xfrm>
            <a:off x="228600" y="1328244"/>
            <a:ext cx="8686800" cy="5148755"/>
          </a:xfrm>
        </p:spPr>
        <p:txBody>
          <a:bodyPr lIns="92075" tIns="46038" rIns="92075" bIns="46038"/>
          <a:lstStyle/>
          <a:p>
            <a:pPr eaLnBrk="1" hangingPunct="1"/>
            <a:r>
              <a:rPr lang="en-US" altLang="en-US" sz="2800" dirty="0">
                <a:solidFill>
                  <a:srgbClr val="F8F8F8"/>
                </a:solidFill>
                <a:latin typeface="Arial" panose="020B0604020202020204" pitchFamily="34" charset="0"/>
              </a:rPr>
              <a:t>25 </a:t>
            </a:r>
            <a:r>
              <a:rPr lang="en-US" altLang="en-US" sz="2800" dirty="0" err="1">
                <a:solidFill>
                  <a:srgbClr val="F8F8F8"/>
                </a:solidFill>
                <a:latin typeface="Arial" panose="020B0604020202020204" pitchFamily="34" charset="0"/>
              </a:rPr>
              <a:t>yr</a:t>
            </a:r>
            <a:r>
              <a:rPr lang="en-US" altLang="en-US" sz="2800" dirty="0">
                <a:solidFill>
                  <a:srgbClr val="F8F8F8"/>
                </a:solidFill>
                <a:latin typeface="Arial" panose="020B0604020202020204" pitchFamily="34" charset="0"/>
              </a:rPr>
              <a:t> old multiparous female </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 Flow cytometric XM</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Desensitization Rx (PP, </a:t>
            </a:r>
            <a:r>
              <a:rPr lang="en-US" altLang="en-US" sz="2800" dirty="0" err="1">
                <a:solidFill>
                  <a:srgbClr val="F8F8F8"/>
                </a:solidFill>
                <a:latin typeface="Arial" panose="020B0604020202020204" pitchFamily="34" charset="0"/>
              </a:rPr>
              <a:t>Ritux</a:t>
            </a:r>
            <a:r>
              <a:rPr lang="en-US" altLang="en-US" sz="2800" dirty="0">
                <a:solidFill>
                  <a:srgbClr val="F8F8F8"/>
                </a:solidFill>
                <a:latin typeface="Arial" panose="020B0604020202020204" pitchFamily="34" charset="0"/>
              </a:rPr>
              <a:t>, Splenectomy)</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Rise of serum creatinine 3.6 on day 12</a:t>
            </a:r>
            <a:endParaRPr lang="en-US" altLang="en-US" sz="2800" dirty="0">
              <a:solidFill>
                <a:schemeClr val="bg1"/>
              </a:solidFill>
              <a:latin typeface="Arial" panose="020B0604020202020204" pitchFamily="34" charset="0"/>
            </a:endParaRPr>
          </a:p>
          <a:p>
            <a:pPr marL="514350" indent="-514350" eaLnBrk="1" hangingPunct="1">
              <a:buFont typeface="Times New Roman" panose="02020603050405020304" pitchFamily="18" charset="0"/>
              <a:buAutoNum type="arabicPeriod"/>
            </a:pPr>
            <a:endParaRPr lang="en-US" altLang="en-US" sz="2800" dirty="0">
              <a:solidFill>
                <a:srgbClr val="F8F8F8"/>
              </a:solidFill>
              <a:latin typeface="Arial" panose="020B0604020202020204" pitchFamily="34" charset="0"/>
            </a:endParaRPr>
          </a:p>
        </p:txBody>
      </p:sp>
    </p:spTree>
    <p:extLst>
      <p:ext uri="{BB962C8B-B14F-4D97-AF65-F5344CB8AC3E}">
        <p14:creationId xmlns:p14="http://schemas.microsoft.com/office/powerpoint/2010/main" val="593860171"/>
      </p:ext>
    </p:extLst>
  </p:cSld>
  <p:clrMapOvr>
    <a:masterClrMapping/>
  </p:clrMapOvr>
  <p:transition>
    <p:cover dir="l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2238" name="Text Box 14"/>
          <p:cNvSpPr txBox="1">
            <a:spLocks noChangeArrowheads="1"/>
          </p:cNvSpPr>
          <p:nvPr/>
        </p:nvSpPr>
        <p:spPr bwMode="auto">
          <a:xfrm>
            <a:off x="1736725" y="2936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6" name="Picture 5" descr="Chart&#10;&#10;Description automatically generated">
            <a:extLst>
              <a:ext uri="{FF2B5EF4-FFF2-40B4-BE49-F238E27FC236}">
                <a16:creationId xmlns:a16="http://schemas.microsoft.com/office/drawing/2014/main" id="{6F97C74A-B089-DA59-5D9A-DB4E1B73B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968" y="3500695"/>
            <a:ext cx="4493032" cy="3357305"/>
          </a:xfrm>
          <a:prstGeom prst="rect">
            <a:avLst/>
          </a:prstGeom>
        </p:spPr>
      </p:pic>
      <p:pic>
        <p:nvPicPr>
          <p:cNvPr id="10" name="Picture 9">
            <a:extLst>
              <a:ext uri="{FF2B5EF4-FFF2-40B4-BE49-F238E27FC236}">
                <a16:creationId xmlns:a16="http://schemas.microsoft.com/office/drawing/2014/main" id="{A8221CF6-1C88-071A-8825-D3F65426D2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94074"/>
            <a:ext cx="4675213" cy="346392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1" y="1"/>
            <a:ext cx="3002462" cy="350069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1" y="1"/>
            <a:ext cx="2743199" cy="3500694"/>
          </a:xfrm>
          <a:prstGeom prst="rect">
            <a:avLst/>
          </a:prstGeom>
        </p:spPr>
      </p:pic>
      <p:pic>
        <p:nvPicPr>
          <p:cNvPr id="5" name="Picture 4" descr="A picture containing invertebrate&#10;&#10;Description automatically generated">
            <a:extLst>
              <a:ext uri="{FF2B5EF4-FFF2-40B4-BE49-F238E27FC236}">
                <a16:creationId xmlns:a16="http://schemas.microsoft.com/office/drawing/2014/main" id="{CF95CD60-CB5C-88E3-D4C9-3CD1DBE143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4431" y="11784"/>
            <a:ext cx="3509569" cy="3500693"/>
          </a:xfrm>
          <a:prstGeom prst="rect">
            <a:avLst/>
          </a:prstGeom>
        </p:spPr>
      </p:pic>
    </p:spTree>
    <p:extLst>
      <p:ext uri="{BB962C8B-B14F-4D97-AF65-F5344CB8AC3E}">
        <p14:creationId xmlns:p14="http://schemas.microsoft.com/office/powerpoint/2010/main" val="4003523106"/>
      </p:ext>
    </p:extLst>
  </p:cSld>
  <p:clrMapOvr>
    <a:masterClrMapping/>
  </p:clrMapOvr>
  <p:transition>
    <p:cover dir="l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7C8BEF6-967F-459D-AC35-C5235478026D}"/>
              </a:ext>
            </a:extLst>
          </p:cNvPr>
          <p:cNvSpPr>
            <a:spLocks noGrp="1" noChangeArrowheads="1"/>
          </p:cNvSpPr>
          <p:nvPr>
            <p:ph type="title"/>
          </p:nvPr>
        </p:nvSpPr>
        <p:spPr>
          <a:xfrm>
            <a:off x="762000" y="190500"/>
            <a:ext cx="7772400" cy="495300"/>
          </a:xfrm>
        </p:spPr>
        <p:txBody>
          <a:bodyPr lIns="92075" tIns="46038" rIns="92075" bIns="46038"/>
          <a:lstStyle/>
          <a:p>
            <a:pPr eaLnBrk="1" hangingPunct="1"/>
            <a:r>
              <a:rPr lang="en-US" altLang="en-US" sz="2800" dirty="0">
                <a:solidFill>
                  <a:srgbClr val="FFFF00"/>
                </a:solidFill>
                <a:latin typeface="Arial" panose="020B0604020202020204" pitchFamily="34" charset="0"/>
              </a:rPr>
              <a:t>Early Acute ABMR</a:t>
            </a:r>
          </a:p>
        </p:txBody>
      </p:sp>
      <p:sp>
        <p:nvSpPr>
          <p:cNvPr id="184323" name="Rectangle 3">
            <a:extLst>
              <a:ext uri="{FF2B5EF4-FFF2-40B4-BE49-F238E27FC236}">
                <a16:creationId xmlns:a16="http://schemas.microsoft.com/office/drawing/2014/main" id="{72D1A85C-7DA1-41EE-B420-9ACCD42CC831}"/>
              </a:ext>
            </a:extLst>
          </p:cNvPr>
          <p:cNvSpPr>
            <a:spLocks noGrp="1" noChangeArrowheads="1"/>
          </p:cNvSpPr>
          <p:nvPr>
            <p:ph type="body" idx="1"/>
          </p:nvPr>
        </p:nvSpPr>
        <p:spPr>
          <a:xfrm>
            <a:off x="419725" y="892722"/>
            <a:ext cx="8686800" cy="5148755"/>
          </a:xfrm>
        </p:spPr>
        <p:txBody>
          <a:bodyPr lIns="92075" tIns="46038" rIns="92075" bIns="46038"/>
          <a:lstStyle/>
          <a:p>
            <a:pPr eaLnBrk="1" hangingPunct="1"/>
            <a:r>
              <a:rPr lang="en-US" altLang="en-US" sz="2800" dirty="0">
                <a:solidFill>
                  <a:srgbClr val="F8F8F8"/>
                </a:solidFill>
                <a:latin typeface="Arial" panose="020B0604020202020204" pitchFamily="34" charset="0"/>
              </a:rPr>
              <a:t>Pre-existing DSA</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Abrupt allograft dysfunction, typically 7-10 days</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TTS sets limit at 30 d (definitional purposes)</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Due to a memory B-cell response, causes graft loss within days if not treated</a:t>
            </a:r>
          </a:p>
          <a:p>
            <a:pPr eaLnBrk="1" hangingPunct="1"/>
            <a:endParaRPr lang="en-US" altLang="en-US" sz="2800" dirty="0">
              <a:solidFill>
                <a:srgbClr val="F8F8F8"/>
              </a:solidFill>
              <a:latin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Prophylactic Rx Eculizumab reduces risk</a:t>
            </a:r>
          </a:p>
          <a:p>
            <a:pPr marL="0" indent="0" eaLnBrk="1" hangingPunct="1">
              <a:buNone/>
            </a:pPr>
            <a:endParaRPr lang="en-US" altLang="en-US" sz="2800" dirty="0">
              <a:solidFill>
                <a:srgbClr val="F8F8F8"/>
              </a:solidFill>
              <a:latin typeface="Arial" panose="020B0604020202020204" pitchFamily="34" charset="0"/>
            </a:endParaRPr>
          </a:p>
          <a:p>
            <a:pPr marL="0" indent="0" eaLnBrk="1" hangingPunct="1">
              <a:buNone/>
            </a:pPr>
            <a:endParaRPr lang="en-US" altLang="en-US" sz="2800" dirty="0">
              <a:solidFill>
                <a:schemeClr val="bg1"/>
              </a:solidFill>
              <a:latin typeface="Arial" panose="020B0604020202020204" pitchFamily="34" charset="0"/>
            </a:endParaRPr>
          </a:p>
          <a:p>
            <a:pPr marL="514350" indent="-514350" eaLnBrk="1" hangingPunct="1">
              <a:buFont typeface="Times New Roman" panose="02020603050405020304" pitchFamily="18" charset="0"/>
              <a:buAutoNum type="arabicPeriod"/>
            </a:pPr>
            <a:endParaRPr lang="en-US" altLang="en-US" sz="2800" dirty="0">
              <a:solidFill>
                <a:srgbClr val="F8F8F8"/>
              </a:solidFill>
              <a:latin typeface="Arial" panose="020B0604020202020204" pitchFamily="34" charset="0"/>
            </a:endParaRPr>
          </a:p>
        </p:txBody>
      </p:sp>
      <p:sp>
        <p:nvSpPr>
          <p:cNvPr id="2" name="Footer Placeholder 1">
            <a:extLst>
              <a:ext uri="{FF2B5EF4-FFF2-40B4-BE49-F238E27FC236}">
                <a16:creationId xmlns:a16="http://schemas.microsoft.com/office/drawing/2014/main" id="{712CBB22-8832-1C0F-F851-192BA7E3BE0F}"/>
              </a:ext>
            </a:extLst>
          </p:cNvPr>
          <p:cNvSpPr>
            <a:spLocks noGrp="1"/>
          </p:cNvSpPr>
          <p:nvPr>
            <p:ph type="ftr" sz="quarter" idx="11"/>
          </p:nvPr>
        </p:nvSpPr>
        <p:spPr>
          <a:xfrm>
            <a:off x="762000" y="6248400"/>
            <a:ext cx="7010400" cy="457200"/>
          </a:xfrm>
        </p:spPr>
        <p:txBody>
          <a:bodyPr/>
          <a:lstStyle/>
          <a:p>
            <a:pPr>
              <a:defRPr/>
            </a:pPr>
            <a:r>
              <a:rPr lang="en-US" dirty="0" err="1">
                <a:solidFill>
                  <a:srgbClr val="FFFF00"/>
                </a:solidFill>
              </a:rPr>
              <a:t>Schinstock</a:t>
            </a:r>
            <a:r>
              <a:rPr lang="en-US" dirty="0">
                <a:solidFill>
                  <a:srgbClr val="FFFF00"/>
                </a:solidFill>
              </a:rPr>
              <a:t> et al </a:t>
            </a:r>
            <a:r>
              <a:rPr lang="en-US" dirty="0" err="1">
                <a:solidFill>
                  <a:srgbClr val="FFFF00"/>
                </a:solidFill>
              </a:rPr>
              <a:t>Txn</a:t>
            </a:r>
            <a:r>
              <a:rPr lang="en-US" dirty="0">
                <a:solidFill>
                  <a:srgbClr val="FFFF00"/>
                </a:solidFill>
              </a:rPr>
              <a:t> 2020: 104: 911; Cornell Frontiers Immunol 2021:12: Article 718122</a:t>
            </a:r>
          </a:p>
        </p:txBody>
      </p:sp>
    </p:spTree>
    <p:extLst>
      <p:ext uri="{BB962C8B-B14F-4D97-AF65-F5344CB8AC3E}">
        <p14:creationId xmlns:p14="http://schemas.microsoft.com/office/powerpoint/2010/main" val="930431992"/>
      </p:ext>
    </p:extLst>
  </p:cSld>
  <p:clrMapOvr>
    <a:masterClrMapping/>
  </p:clrMapOvr>
  <p:transition>
    <p:cover dir="l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7C8BEF6-967F-459D-AC35-C5235478026D}"/>
              </a:ext>
            </a:extLst>
          </p:cNvPr>
          <p:cNvSpPr>
            <a:spLocks noGrp="1" noChangeArrowheads="1"/>
          </p:cNvSpPr>
          <p:nvPr>
            <p:ph type="title"/>
          </p:nvPr>
        </p:nvSpPr>
        <p:spPr>
          <a:xfrm>
            <a:off x="762000" y="190500"/>
            <a:ext cx="7772400" cy="1143000"/>
          </a:xfrm>
        </p:spPr>
        <p:txBody>
          <a:bodyPr lIns="92075" tIns="46038" rIns="92075" bIns="46038"/>
          <a:lstStyle/>
          <a:p>
            <a:pPr eaLnBrk="1" hangingPunct="1"/>
            <a:r>
              <a:rPr lang="en-US" altLang="en-US" sz="2800" dirty="0">
                <a:solidFill>
                  <a:srgbClr val="FFFF00"/>
                </a:solidFill>
                <a:latin typeface="Arial" panose="020B0604020202020204" pitchFamily="34" charset="0"/>
              </a:rPr>
              <a:t>IF Findings in Eculizumab Rx Biopsies</a:t>
            </a:r>
          </a:p>
        </p:txBody>
      </p:sp>
      <p:sp>
        <p:nvSpPr>
          <p:cNvPr id="184323" name="Rectangle 3">
            <a:extLst>
              <a:ext uri="{FF2B5EF4-FFF2-40B4-BE49-F238E27FC236}">
                <a16:creationId xmlns:a16="http://schemas.microsoft.com/office/drawing/2014/main" id="{72D1A85C-7DA1-41EE-B420-9ACCD42CC831}"/>
              </a:ext>
            </a:extLst>
          </p:cNvPr>
          <p:cNvSpPr>
            <a:spLocks noGrp="1" noChangeArrowheads="1"/>
          </p:cNvSpPr>
          <p:nvPr>
            <p:ph type="body" idx="1"/>
          </p:nvPr>
        </p:nvSpPr>
        <p:spPr>
          <a:xfrm>
            <a:off x="228600" y="1328244"/>
            <a:ext cx="8686800" cy="5148755"/>
          </a:xfrm>
        </p:spPr>
        <p:txBody>
          <a:bodyPr lIns="92075" tIns="46038" rIns="92075" bIns="46038"/>
          <a:lstStyle/>
          <a:p>
            <a:pPr marL="0" indent="0" eaLnBrk="1" hangingPunct="1">
              <a:buNone/>
            </a:pPr>
            <a:endParaRPr lang="en-US" altLang="en-US" sz="2800" dirty="0">
              <a:solidFill>
                <a:srgbClr val="F8F8F8"/>
              </a:solidFill>
              <a:latin typeface="Arial" panose="020B0604020202020204" pitchFamily="34" charset="0"/>
            </a:endParaRPr>
          </a:p>
          <a:p>
            <a:pPr marL="0" indent="0" eaLnBrk="1" hangingPunct="1">
              <a:buNone/>
            </a:pPr>
            <a:r>
              <a:rPr lang="en-US" altLang="en-US" sz="2800" dirty="0" err="1">
                <a:solidFill>
                  <a:srgbClr val="F8F8F8"/>
                </a:solidFill>
                <a:latin typeface="Arial" panose="020B0604020202020204" pitchFamily="34" charset="0"/>
              </a:rPr>
              <a:t>MicAb</a:t>
            </a:r>
            <a:r>
              <a:rPr lang="en-US" altLang="en-US" sz="2800" dirty="0">
                <a:solidFill>
                  <a:srgbClr val="F8F8F8"/>
                </a:solidFill>
                <a:latin typeface="Arial" panose="020B0604020202020204" pitchFamily="34" charset="0"/>
              </a:rPr>
              <a:t> binds to &amp; inhibits cleavage C5</a:t>
            </a:r>
            <a:r>
              <a:rPr lang="en-US" altLang="en-US" sz="2800" dirty="0">
                <a:solidFill>
                  <a:srgbClr val="F8F8F8"/>
                </a:solidFill>
                <a:latin typeface="Arial" panose="020B0604020202020204" pitchFamily="34" charset="0"/>
                <a:sym typeface="Wingdings" panose="05000000000000000000" pitchFamily="2" charset="2"/>
              </a:rPr>
              <a:t></a:t>
            </a:r>
            <a:r>
              <a:rPr lang="en-US" altLang="en-US" sz="2800" dirty="0">
                <a:solidFill>
                  <a:srgbClr val="F8F8F8"/>
                </a:solidFill>
                <a:latin typeface="Arial" panose="020B0604020202020204" pitchFamily="34" charset="0"/>
              </a:rPr>
              <a:t> 5a 5b </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Action downstream of C4</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C5-Ecu complex glomeruli/TBM reacts IgG2, G4, K</a:t>
            </a:r>
          </a:p>
          <a:p>
            <a:pPr eaLnBrk="1" hangingPunct="1"/>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IgG subclass staining needed in post-Rx Cd+ MVI- biopsies</a:t>
            </a:r>
          </a:p>
          <a:p>
            <a:pPr marL="0" indent="0" eaLnBrk="1" hangingPunct="1">
              <a:buNone/>
            </a:pPr>
            <a:endParaRPr lang="en-US" altLang="en-US" sz="2800" dirty="0">
              <a:solidFill>
                <a:schemeClr val="bg1"/>
              </a:solidFill>
              <a:latin typeface="Arial" panose="020B0604020202020204" pitchFamily="34" charset="0"/>
            </a:endParaRPr>
          </a:p>
          <a:p>
            <a:pPr marL="514350" indent="-514350" eaLnBrk="1" hangingPunct="1">
              <a:buFont typeface="Times New Roman" panose="02020603050405020304" pitchFamily="18" charset="0"/>
              <a:buAutoNum type="arabicPeriod"/>
            </a:pPr>
            <a:endParaRPr lang="en-US" altLang="en-US" sz="2800" dirty="0">
              <a:solidFill>
                <a:srgbClr val="F8F8F8"/>
              </a:solidFill>
              <a:latin typeface="Arial" panose="020B0604020202020204" pitchFamily="34" charset="0"/>
            </a:endParaRPr>
          </a:p>
        </p:txBody>
      </p:sp>
      <p:sp>
        <p:nvSpPr>
          <p:cNvPr id="2" name="Footer Placeholder 1">
            <a:extLst>
              <a:ext uri="{FF2B5EF4-FFF2-40B4-BE49-F238E27FC236}">
                <a16:creationId xmlns:a16="http://schemas.microsoft.com/office/drawing/2014/main" id="{712CBB22-8832-1C0F-F851-192BA7E3BE0F}"/>
              </a:ext>
            </a:extLst>
          </p:cNvPr>
          <p:cNvSpPr>
            <a:spLocks noGrp="1"/>
          </p:cNvSpPr>
          <p:nvPr>
            <p:ph type="ftr" sz="quarter" idx="11"/>
          </p:nvPr>
        </p:nvSpPr>
        <p:spPr>
          <a:xfrm>
            <a:off x="762000" y="6248400"/>
            <a:ext cx="7010400" cy="457200"/>
          </a:xfrm>
        </p:spPr>
        <p:txBody>
          <a:bodyPr/>
          <a:lstStyle/>
          <a:p>
            <a:pPr>
              <a:defRPr/>
            </a:pPr>
            <a:r>
              <a:rPr lang="en-US" dirty="0">
                <a:solidFill>
                  <a:srgbClr val="FFFF00"/>
                </a:solidFill>
              </a:rPr>
              <a:t> et al </a:t>
            </a:r>
            <a:r>
              <a:rPr lang="en-US" dirty="0" err="1">
                <a:solidFill>
                  <a:srgbClr val="FFFF00"/>
                </a:solidFill>
              </a:rPr>
              <a:t>Txn</a:t>
            </a:r>
            <a:r>
              <a:rPr lang="en-US" dirty="0">
                <a:solidFill>
                  <a:srgbClr val="FFFF00"/>
                </a:solidFill>
              </a:rPr>
              <a:t> 2020: 104: 911; Cornell Frontiers Immunol 2021:12: Article 718122</a:t>
            </a:r>
          </a:p>
        </p:txBody>
      </p:sp>
    </p:spTree>
    <p:extLst>
      <p:ext uri="{BB962C8B-B14F-4D97-AF65-F5344CB8AC3E}">
        <p14:creationId xmlns:p14="http://schemas.microsoft.com/office/powerpoint/2010/main" val="677246707"/>
      </p:ext>
    </p:extLst>
  </p:cSld>
  <p:clrMapOvr>
    <a:masterClrMapping/>
  </p:clrMapOvr>
  <p:transition>
    <p:cover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96FC-595C-E0BA-037E-06237A4491F5}"/>
              </a:ext>
            </a:extLst>
          </p:cNvPr>
          <p:cNvSpPr>
            <a:spLocks noGrp="1"/>
          </p:cNvSpPr>
          <p:nvPr>
            <p:ph type="title"/>
          </p:nvPr>
        </p:nvSpPr>
        <p:spPr>
          <a:xfrm>
            <a:off x="381000" y="2235200"/>
            <a:ext cx="7772400" cy="1143000"/>
          </a:xfrm>
        </p:spPr>
        <p:txBody>
          <a:bodyPr/>
          <a:lstStyle/>
          <a:p>
            <a:r>
              <a:rPr lang="en-US" dirty="0">
                <a:highlight>
                  <a:srgbClr val="FFFF00"/>
                </a:highlight>
              </a:rPr>
              <a:t>Case Presentation #2 </a:t>
            </a:r>
            <a:br>
              <a:rPr lang="en-US" dirty="0">
                <a:highlight>
                  <a:srgbClr val="FFFF00"/>
                </a:highlight>
              </a:rPr>
            </a:br>
            <a:br>
              <a:rPr lang="en-US" dirty="0">
                <a:highlight>
                  <a:srgbClr val="FFFF00"/>
                </a:highlight>
              </a:rPr>
            </a:br>
            <a:r>
              <a:rPr lang="en-US" dirty="0">
                <a:highlight>
                  <a:srgbClr val="FFFF00"/>
                </a:highlight>
              </a:rPr>
              <a:t>“Late” Acute ABMR Phenotype</a:t>
            </a:r>
            <a:br>
              <a:rPr lang="en-US" dirty="0">
                <a:highlight>
                  <a:srgbClr val="FFFF00"/>
                </a:highlight>
              </a:rPr>
            </a:br>
            <a:br>
              <a:rPr lang="en-US" dirty="0">
                <a:highlight>
                  <a:srgbClr val="FFFF00"/>
                </a:highlight>
              </a:rPr>
            </a:br>
            <a:r>
              <a:rPr lang="en-US" dirty="0">
                <a:highlight>
                  <a:srgbClr val="FFFF00"/>
                </a:highlight>
              </a:rPr>
              <a:t>De novo DSA </a:t>
            </a:r>
            <a:br>
              <a:rPr lang="en-US" dirty="0">
                <a:highlight>
                  <a:srgbClr val="FFFF00"/>
                </a:highlight>
              </a:rPr>
            </a:br>
            <a:endParaRPr lang="en-US" dirty="0">
              <a:highlight>
                <a:srgbClr val="FFFF00"/>
              </a:highlight>
            </a:endParaRPr>
          </a:p>
        </p:txBody>
      </p:sp>
      <p:sp>
        <p:nvSpPr>
          <p:cNvPr id="3" name="Content Placeholder 2">
            <a:extLst>
              <a:ext uri="{FF2B5EF4-FFF2-40B4-BE49-F238E27FC236}">
                <a16:creationId xmlns:a16="http://schemas.microsoft.com/office/drawing/2014/main" id="{8B63AAE5-3421-0548-C12A-A4CF9EDB4BAD}"/>
              </a:ext>
            </a:extLst>
          </p:cNvPr>
          <p:cNvSpPr>
            <a:spLocks noGrp="1"/>
          </p:cNvSpPr>
          <p:nvPr>
            <p:ph idx="1"/>
          </p:nvPr>
        </p:nvSpPr>
        <p:spPr>
          <a:xfrm>
            <a:off x="685800" y="5105400"/>
            <a:ext cx="7772400" cy="990599"/>
          </a:xfrm>
        </p:spPr>
        <p:txBody>
          <a:bodyPr/>
          <a:lstStyle/>
          <a:p>
            <a:r>
              <a:rPr lang="en-US" dirty="0">
                <a:solidFill>
                  <a:schemeClr val="accent2"/>
                </a:solidFill>
              </a:rPr>
              <a:t>.</a:t>
            </a:r>
          </a:p>
        </p:txBody>
      </p:sp>
    </p:spTree>
    <p:extLst>
      <p:ext uri="{BB962C8B-B14F-4D97-AF65-F5344CB8AC3E}">
        <p14:creationId xmlns:p14="http://schemas.microsoft.com/office/powerpoint/2010/main" val="519065232"/>
      </p:ext>
    </p:extLst>
  </p:cSld>
  <p:clrMapOvr>
    <a:masterClrMapping/>
  </p:clrMapOvr>
  <p:transition>
    <p:cover dir="l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7C8BEF6-967F-459D-AC35-C5235478026D}"/>
              </a:ext>
            </a:extLst>
          </p:cNvPr>
          <p:cNvSpPr>
            <a:spLocks noGrp="1" noChangeArrowheads="1"/>
          </p:cNvSpPr>
          <p:nvPr>
            <p:ph type="title"/>
          </p:nvPr>
        </p:nvSpPr>
        <p:spPr>
          <a:xfrm>
            <a:off x="762000" y="190500"/>
            <a:ext cx="7772400" cy="1143000"/>
          </a:xfrm>
        </p:spPr>
        <p:txBody>
          <a:bodyPr lIns="92075" tIns="46038" rIns="92075" bIns="46038"/>
          <a:lstStyle/>
          <a:p>
            <a:pPr eaLnBrk="1" hangingPunct="1"/>
            <a:r>
              <a:rPr lang="en-US" altLang="en-US" sz="2800" dirty="0">
                <a:solidFill>
                  <a:srgbClr val="FFFF00"/>
                </a:solidFill>
                <a:latin typeface="Arial" panose="020B0604020202020204" pitchFamily="34" charset="0"/>
              </a:rPr>
              <a:t>Clinical History Case 2</a:t>
            </a:r>
          </a:p>
        </p:txBody>
      </p:sp>
      <p:sp>
        <p:nvSpPr>
          <p:cNvPr id="184323" name="Rectangle 3">
            <a:extLst>
              <a:ext uri="{FF2B5EF4-FFF2-40B4-BE49-F238E27FC236}">
                <a16:creationId xmlns:a16="http://schemas.microsoft.com/office/drawing/2014/main" id="{72D1A85C-7DA1-41EE-B420-9ACCD42CC831}"/>
              </a:ext>
            </a:extLst>
          </p:cNvPr>
          <p:cNvSpPr>
            <a:spLocks noGrp="1" noChangeArrowheads="1"/>
          </p:cNvSpPr>
          <p:nvPr>
            <p:ph type="body" idx="1"/>
          </p:nvPr>
        </p:nvSpPr>
        <p:spPr>
          <a:xfrm>
            <a:off x="228600" y="1328244"/>
            <a:ext cx="8686800" cy="5148755"/>
          </a:xfrm>
        </p:spPr>
        <p:txBody>
          <a:bodyPr lIns="92075" tIns="46038" rIns="92075" bIns="46038"/>
          <a:lstStyle/>
          <a:p>
            <a:pPr eaLnBrk="1" hangingPunct="1"/>
            <a:r>
              <a:rPr lang="en-US" altLang="en-US" sz="2800" dirty="0">
                <a:solidFill>
                  <a:srgbClr val="F8F8F8"/>
                </a:solidFill>
                <a:latin typeface="Arial" panose="020B0604020202020204" pitchFamily="34" charset="0"/>
              </a:rPr>
              <a:t>Age 15 y</a:t>
            </a:r>
          </a:p>
          <a:p>
            <a:pPr eaLnBrk="1" hangingPunct="1"/>
            <a:r>
              <a:rPr lang="en-US" altLang="en-US" sz="2800" dirty="0">
                <a:solidFill>
                  <a:srgbClr val="F8F8F8"/>
                </a:solidFill>
                <a:latin typeface="Arial" panose="020B0604020202020204" pitchFamily="34" charset="0"/>
              </a:rPr>
              <a:t>Negative CDC and flow XRM</a:t>
            </a:r>
          </a:p>
          <a:p>
            <a:pPr eaLnBrk="1" hangingPunct="1"/>
            <a:r>
              <a:rPr lang="en-US" altLang="en-US" sz="2800" dirty="0">
                <a:solidFill>
                  <a:srgbClr val="F8F8F8"/>
                </a:solidFill>
                <a:latin typeface="Arial" panose="020B0604020202020204" pitchFamily="34" charset="0"/>
              </a:rPr>
              <a:t>Kidney from 25 y deceased donor</a:t>
            </a:r>
          </a:p>
          <a:p>
            <a:pPr eaLnBrk="1" hangingPunct="1"/>
            <a:r>
              <a:rPr lang="en-US" altLang="en-US" sz="2800" dirty="0">
                <a:solidFill>
                  <a:srgbClr val="F8F8F8"/>
                </a:solidFill>
                <a:latin typeface="Arial" panose="020B0604020202020204" pitchFamily="34" charset="0"/>
              </a:rPr>
              <a:t>CIT 10 hours</a:t>
            </a:r>
          </a:p>
          <a:p>
            <a:pPr eaLnBrk="1" hangingPunct="1"/>
            <a:r>
              <a:rPr lang="en-US" altLang="en-US" sz="2800" dirty="0">
                <a:solidFill>
                  <a:srgbClr val="F8F8F8"/>
                </a:solidFill>
                <a:latin typeface="Arial" panose="020B0604020202020204" pitchFamily="34" charset="0"/>
              </a:rPr>
              <a:t>Presented with creatinine 3.2 at 7 months</a:t>
            </a:r>
          </a:p>
          <a:p>
            <a:pPr eaLnBrk="1" hangingPunct="1"/>
            <a:r>
              <a:rPr lang="en-US" altLang="en-US" sz="2800" dirty="0">
                <a:solidFill>
                  <a:srgbClr val="F8F8F8"/>
                </a:solidFill>
                <a:latin typeface="Arial" panose="020B0604020202020204" pitchFamily="34" charset="0"/>
              </a:rPr>
              <a:t>Tac levels low normal range</a:t>
            </a:r>
          </a:p>
          <a:p>
            <a:pPr eaLnBrk="1" hangingPunct="1"/>
            <a:r>
              <a:rPr lang="en-US" altLang="en-US" sz="2800" dirty="0">
                <a:solidFill>
                  <a:srgbClr val="F8F8F8"/>
                </a:solidFill>
                <a:latin typeface="Arial" panose="020B0604020202020204" pitchFamily="34" charset="0"/>
              </a:rPr>
              <a:t>Admitted to periodically missing medications</a:t>
            </a:r>
          </a:p>
        </p:txBody>
      </p:sp>
    </p:spTree>
    <p:extLst>
      <p:ext uri="{BB962C8B-B14F-4D97-AF65-F5344CB8AC3E}">
        <p14:creationId xmlns:p14="http://schemas.microsoft.com/office/powerpoint/2010/main" val="1582383613"/>
      </p:ext>
    </p:extLst>
  </p:cSld>
  <p:clrMapOvr>
    <a:masterClrMapping/>
  </p:clrMapOvr>
  <p:transition>
    <p:cover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7048EF2B-E97A-46E1-B247-D75CA1E0BCB6}"/>
              </a:ext>
            </a:extLst>
          </p:cNvPr>
          <p:cNvSpPr>
            <a:spLocks noGrp="1" noChangeArrowheads="1"/>
          </p:cNvSpPr>
          <p:nvPr>
            <p:ph type="title"/>
          </p:nvPr>
        </p:nvSpPr>
        <p:spPr>
          <a:xfrm>
            <a:off x="1171575" y="1000125"/>
            <a:ext cx="6800850" cy="857250"/>
          </a:xfrm>
          <a:noFill/>
        </p:spPr>
        <p:txBody>
          <a:bodyPr vert="horz" wrap="square" lIns="69056" tIns="34529" rIns="69056" bIns="34529" numCol="1" anchor="ctr" anchorCtr="0" compatLnSpc="1">
            <a:prstTxWarp prst="textNoShape">
              <a:avLst/>
            </a:prstTxWarp>
          </a:bodyPr>
          <a:lstStyle/>
          <a:p>
            <a:pPr eaLnBrk="1" hangingPunct="1"/>
            <a:r>
              <a:rPr lang="en-US" altLang="en-US" sz="2400" dirty="0">
                <a:solidFill>
                  <a:srgbClr val="FFFF00"/>
                </a:solidFill>
                <a:latin typeface="Arial" panose="020B0604020202020204" pitchFamily="34" charset="0"/>
              </a:rPr>
              <a:t>DISCLOSURES</a:t>
            </a:r>
            <a:endParaRPr lang="en-US" altLang="en-US" sz="2400" dirty="0">
              <a:solidFill>
                <a:srgbClr val="FF0000"/>
              </a:solidFill>
              <a:latin typeface="Arial" panose="020B0604020202020204" pitchFamily="34" charset="0"/>
            </a:endParaRPr>
          </a:p>
        </p:txBody>
      </p:sp>
      <p:sp>
        <p:nvSpPr>
          <p:cNvPr id="110595" name="Rectangle 3">
            <a:extLst>
              <a:ext uri="{FF2B5EF4-FFF2-40B4-BE49-F238E27FC236}">
                <a16:creationId xmlns:a16="http://schemas.microsoft.com/office/drawing/2014/main" id="{6A1E87F3-69F6-4C6F-AE97-5D34B23561E2}"/>
              </a:ext>
            </a:extLst>
          </p:cNvPr>
          <p:cNvSpPr>
            <a:spLocks noGrp="1" noChangeArrowheads="1"/>
          </p:cNvSpPr>
          <p:nvPr>
            <p:ph type="body" idx="1"/>
          </p:nvPr>
        </p:nvSpPr>
        <p:spPr>
          <a:xfrm>
            <a:off x="1285875" y="2057400"/>
            <a:ext cx="6572250" cy="3600450"/>
          </a:xfrm>
          <a:noFill/>
        </p:spPr>
        <p:txBody>
          <a:bodyPr vert="horz" wrap="square" lIns="69056" tIns="34529" rIns="69056" bIns="34529" numCol="1" anchor="t" anchorCtr="0" compatLnSpc="1">
            <a:prstTxWarp prst="textNoShape">
              <a:avLst/>
            </a:prstTxWarp>
          </a:bodyPr>
          <a:lstStyle/>
          <a:p>
            <a:pPr eaLnBrk="1" hangingPunct="1"/>
            <a:endParaRPr lang="en-US" altLang="en-US" sz="2100" dirty="0">
              <a:solidFill>
                <a:schemeClr val="bg1"/>
              </a:solidFill>
              <a:latin typeface="Arial" panose="020B0604020202020204" pitchFamily="34" charset="0"/>
            </a:endParaRPr>
          </a:p>
          <a:p>
            <a:pPr eaLnBrk="1" hangingPunct="1"/>
            <a:r>
              <a:rPr lang="en-US" altLang="en-US" sz="2100" dirty="0">
                <a:solidFill>
                  <a:schemeClr val="bg1"/>
                </a:solidFill>
                <a:latin typeface="Arial" panose="020B0604020202020204" pitchFamily="34" charset="0"/>
              </a:rPr>
              <a:t>Consultancy: </a:t>
            </a:r>
            <a:r>
              <a:rPr lang="en-US" sz="2100" dirty="0" err="1">
                <a:solidFill>
                  <a:schemeClr val="bg1"/>
                </a:solidFill>
                <a:latin typeface="Arial" panose="020B0604020202020204" pitchFamily="34" charset="0"/>
              </a:rPr>
              <a:t>Allovir</a:t>
            </a:r>
            <a:r>
              <a:rPr lang="en-US" sz="2100" dirty="0">
                <a:solidFill>
                  <a:schemeClr val="bg1"/>
                </a:solidFill>
                <a:latin typeface="Arial" panose="020B0604020202020204" pitchFamily="34" charset="0"/>
              </a:rPr>
              <a:t> Inc. (</a:t>
            </a:r>
            <a:r>
              <a:rPr lang="en-US" sz="2100" dirty="0" err="1">
                <a:solidFill>
                  <a:schemeClr val="bg1"/>
                </a:solidFill>
                <a:latin typeface="Arial" panose="020B0604020202020204" pitchFamily="34" charset="0"/>
              </a:rPr>
              <a:t>Viralym</a:t>
            </a:r>
            <a:r>
              <a:rPr lang="en-US" sz="2100" dirty="0">
                <a:solidFill>
                  <a:schemeClr val="bg1"/>
                </a:solidFill>
                <a:latin typeface="Arial" panose="020B0604020202020204" pitchFamily="34" charset="0"/>
              </a:rPr>
              <a:t>-M trial)</a:t>
            </a:r>
            <a:endParaRPr lang="en-US" altLang="en-US" sz="2100" dirty="0">
              <a:solidFill>
                <a:schemeClr val="bg1"/>
              </a:solidFill>
              <a:latin typeface="Arial" panose="020B0604020202020204" pitchFamily="34" charset="0"/>
            </a:endParaRPr>
          </a:p>
          <a:p>
            <a:pPr eaLnBrk="1" hangingPunct="1"/>
            <a:r>
              <a:rPr lang="en-US" altLang="en-US" sz="2100" dirty="0">
                <a:solidFill>
                  <a:schemeClr val="bg1"/>
                </a:solidFill>
                <a:latin typeface="Arial" panose="020B0604020202020204" pitchFamily="34" charset="0"/>
              </a:rPr>
              <a:t>Editorial Board: Clinical Transplantation </a:t>
            </a:r>
          </a:p>
          <a:p>
            <a:pPr eaLnBrk="1" hangingPunct="1"/>
            <a:r>
              <a:rPr lang="en-US" altLang="en-US" sz="2100" dirty="0">
                <a:solidFill>
                  <a:schemeClr val="bg1"/>
                </a:solidFill>
                <a:latin typeface="Arial" panose="020B0604020202020204" pitchFamily="34" charset="0"/>
              </a:rPr>
              <a:t>Board of Directors, Renal Pathology Society</a:t>
            </a:r>
          </a:p>
        </p:txBody>
      </p:sp>
    </p:spTree>
    <p:extLst>
      <p:ext uri="{BB962C8B-B14F-4D97-AF65-F5344CB8AC3E}">
        <p14:creationId xmlns:p14="http://schemas.microsoft.com/office/powerpoint/2010/main" val="1263188939"/>
      </p:ext>
    </p:extLst>
  </p:cSld>
  <p:clrMapOvr>
    <a:masterClrMapping/>
  </p:clrMapOvr>
  <p:transition>
    <p:cover dir="l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2238" name="Text Box 14"/>
          <p:cNvSpPr txBox="1">
            <a:spLocks noChangeArrowheads="1"/>
          </p:cNvSpPr>
          <p:nvPr/>
        </p:nvSpPr>
        <p:spPr bwMode="auto">
          <a:xfrm>
            <a:off x="1736725" y="2936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7B31CAB7-B1AD-4892-7662-8D5622435136}"/>
              </a:ext>
            </a:extLst>
          </p:cNvPr>
          <p:cNvPicPr>
            <a:picLocks noChangeAspect="1"/>
          </p:cNvPicPr>
          <p:nvPr/>
        </p:nvPicPr>
        <p:blipFill>
          <a:blip r:embed="rId3"/>
          <a:stretch>
            <a:fillRect/>
          </a:stretch>
        </p:blipFill>
        <p:spPr>
          <a:xfrm>
            <a:off x="0" y="0"/>
            <a:ext cx="4725784" cy="2782571"/>
          </a:xfrm>
          <a:prstGeom prst="rect">
            <a:avLst/>
          </a:prstGeom>
        </p:spPr>
      </p:pic>
      <p:pic>
        <p:nvPicPr>
          <p:cNvPr id="6" name="Picture 5" descr="Chart&#10;&#10;Description automatically generated">
            <a:extLst>
              <a:ext uri="{FF2B5EF4-FFF2-40B4-BE49-F238E27FC236}">
                <a16:creationId xmlns:a16="http://schemas.microsoft.com/office/drawing/2014/main" id="{6F97C74A-B089-DA59-5D9A-DB4E1B73B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213" y="2782570"/>
            <a:ext cx="4493032" cy="2467093"/>
          </a:xfrm>
          <a:prstGeom prst="rect">
            <a:avLst/>
          </a:prstGeom>
        </p:spPr>
      </p:pic>
      <p:pic>
        <p:nvPicPr>
          <p:cNvPr id="11" name="Picture 10">
            <a:extLst>
              <a:ext uri="{FF2B5EF4-FFF2-40B4-BE49-F238E27FC236}">
                <a16:creationId xmlns:a16="http://schemas.microsoft.com/office/drawing/2014/main" id="{69FD4D02-7880-1E41-B288-EFF489A8F2D7}"/>
              </a:ext>
            </a:extLst>
          </p:cNvPr>
          <p:cNvPicPr>
            <a:picLocks noChangeAspect="1"/>
          </p:cNvPicPr>
          <p:nvPr/>
        </p:nvPicPr>
        <p:blipFill>
          <a:blip r:embed="rId5"/>
          <a:stretch>
            <a:fillRect/>
          </a:stretch>
        </p:blipFill>
        <p:spPr>
          <a:xfrm>
            <a:off x="4635729" y="-36634"/>
            <a:ext cx="4572000" cy="2852353"/>
          </a:xfrm>
          <a:prstGeom prst="rect">
            <a:avLst/>
          </a:prstGeom>
        </p:spPr>
      </p:pic>
      <p:pic>
        <p:nvPicPr>
          <p:cNvPr id="13" name="Picture 12" descr="A picture containing furniture, rug&#10;&#10;Description automatically generated">
            <a:extLst>
              <a:ext uri="{FF2B5EF4-FFF2-40B4-BE49-F238E27FC236}">
                <a16:creationId xmlns:a16="http://schemas.microsoft.com/office/drawing/2014/main" id="{41871027-E988-915C-271C-97F68CBF5D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 y="5293099"/>
            <a:ext cx="4727169" cy="1564901"/>
          </a:xfrm>
          <a:prstGeom prst="rect">
            <a:avLst/>
          </a:prstGeom>
        </p:spPr>
      </p:pic>
      <p:pic>
        <p:nvPicPr>
          <p:cNvPr id="15" name="Picture 14" descr="A picture containing nature, close&#10;&#10;Description automatically generated">
            <a:extLst>
              <a:ext uri="{FF2B5EF4-FFF2-40B4-BE49-F238E27FC236}">
                <a16:creationId xmlns:a16="http://schemas.microsoft.com/office/drawing/2014/main" id="{A65B4444-5AEA-3927-5EEC-0C287ACC54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7239" y="5282811"/>
            <a:ext cx="4620489" cy="155232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782569"/>
            <a:ext cx="4675213" cy="2477382"/>
          </a:xfrm>
          <a:prstGeom prst="rect">
            <a:avLst/>
          </a:prstGeom>
        </p:spPr>
      </p:pic>
    </p:spTree>
    <p:extLst>
      <p:ext uri="{BB962C8B-B14F-4D97-AF65-F5344CB8AC3E}">
        <p14:creationId xmlns:p14="http://schemas.microsoft.com/office/powerpoint/2010/main" val="2019230816"/>
      </p:ext>
    </p:extLst>
  </p:cSld>
  <p:clrMapOvr>
    <a:masterClrMapping/>
  </p:clrMapOvr>
  <p:transition>
    <p:cover dir="l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7C8BEF6-967F-459D-AC35-C5235478026D}"/>
              </a:ext>
            </a:extLst>
          </p:cNvPr>
          <p:cNvSpPr>
            <a:spLocks noGrp="1" noChangeArrowheads="1"/>
          </p:cNvSpPr>
          <p:nvPr>
            <p:ph type="title"/>
          </p:nvPr>
        </p:nvSpPr>
        <p:spPr>
          <a:xfrm>
            <a:off x="667062" y="92807"/>
            <a:ext cx="7772400" cy="495300"/>
          </a:xfrm>
        </p:spPr>
        <p:txBody>
          <a:bodyPr lIns="92075" tIns="46038" rIns="92075" bIns="46038"/>
          <a:lstStyle/>
          <a:p>
            <a:pPr eaLnBrk="1" hangingPunct="1"/>
            <a:r>
              <a:rPr lang="en-US" altLang="en-US" sz="2800" dirty="0">
                <a:solidFill>
                  <a:srgbClr val="FFFF00"/>
                </a:solidFill>
                <a:latin typeface="Arial" panose="020B0604020202020204" pitchFamily="34" charset="0"/>
              </a:rPr>
              <a:t>“LATE” ACUTE ABMR De Novo DSA</a:t>
            </a:r>
          </a:p>
        </p:txBody>
      </p:sp>
      <p:sp>
        <p:nvSpPr>
          <p:cNvPr id="184323" name="Rectangle 3">
            <a:extLst>
              <a:ext uri="{FF2B5EF4-FFF2-40B4-BE49-F238E27FC236}">
                <a16:creationId xmlns:a16="http://schemas.microsoft.com/office/drawing/2014/main" id="{72D1A85C-7DA1-41EE-B420-9ACCD42CC831}"/>
              </a:ext>
            </a:extLst>
          </p:cNvPr>
          <p:cNvSpPr>
            <a:spLocks noGrp="1" noChangeArrowheads="1"/>
          </p:cNvSpPr>
          <p:nvPr>
            <p:ph type="body" idx="1"/>
          </p:nvPr>
        </p:nvSpPr>
        <p:spPr>
          <a:xfrm>
            <a:off x="419725" y="892722"/>
            <a:ext cx="8686800" cy="5148755"/>
          </a:xfrm>
        </p:spPr>
        <p:txBody>
          <a:bodyPr lIns="92075" tIns="46038" rIns="92075" bIns="46038"/>
          <a:lstStyle/>
          <a:p>
            <a:pPr marL="0" indent="0" eaLnBrk="1" hangingPunct="1">
              <a:buNone/>
            </a:pPr>
            <a:endParaRPr lang="en-US" altLang="en-US" sz="2800" dirty="0">
              <a:solidFill>
                <a:srgbClr val="F8F8F8"/>
              </a:solidFill>
              <a:latin typeface="Arial" panose="020B0604020202020204" pitchFamily="34" charset="0"/>
            </a:endParaRPr>
          </a:p>
          <a:p>
            <a:pPr marL="0" indent="0" eaLnBrk="1" hangingPunct="1">
              <a:buNone/>
            </a:pPr>
            <a:endParaRPr lang="en-US" altLang="en-US" sz="2800" dirty="0">
              <a:solidFill>
                <a:schemeClr val="bg1"/>
              </a:solidFill>
              <a:latin typeface="Arial" panose="020B0604020202020204" pitchFamily="34" charset="0"/>
            </a:endParaRPr>
          </a:p>
          <a:p>
            <a:pPr marL="514350" indent="-514350" eaLnBrk="1" hangingPunct="1">
              <a:buFont typeface="Times New Roman" panose="02020603050405020304" pitchFamily="18" charset="0"/>
              <a:buAutoNum type="arabicPeriod"/>
            </a:pPr>
            <a:endParaRPr lang="en-US" altLang="en-US" sz="2800" dirty="0">
              <a:solidFill>
                <a:srgbClr val="F8F8F8"/>
              </a:solidFill>
              <a:latin typeface="Arial" panose="020B0604020202020204" pitchFamily="34" charset="0"/>
            </a:endParaRPr>
          </a:p>
        </p:txBody>
      </p:sp>
      <p:sp>
        <p:nvSpPr>
          <p:cNvPr id="2" name="Footer Placeholder 1">
            <a:extLst>
              <a:ext uri="{FF2B5EF4-FFF2-40B4-BE49-F238E27FC236}">
                <a16:creationId xmlns:a16="http://schemas.microsoft.com/office/drawing/2014/main" id="{712CBB22-8832-1C0F-F851-192BA7E3BE0F}"/>
              </a:ext>
            </a:extLst>
          </p:cNvPr>
          <p:cNvSpPr>
            <a:spLocks noGrp="1"/>
          </p:cNvSpPr>
          <p:nvPr>
            <p:ph type="ftr" sz="quarter" idx="11"/>
          </p:nvPr>
        </p:nvSpPr>
        <p:spPr>
          <a:xfrm>
            <a:off x="667062" y="6534150"/>
            <a:ext cx="7010400" cy="457200"/>
          </a:xfrm>
        </p:spPr>
        <p:txBody>
          <a:bodyPr/>
          <a:lstStyle/>
          <a:p>
            <a:pPr marL="0" marR="0" lvl="0" indent="0" algn="ctr" defTabSz="91411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00"/>
                </a:solidFill>
                <a:effectLst/>
                <a:uLnTx/>
                <a:uFillTx/>
                <a:latin typeface="Times New Roman"/>
                <a:ea typeface="+mn-ea"/>
                <a:cs typeface="+mn-cs"/>
              </a:rPr>
              <a:t>Schinstock</a:t>
            </a:r>
            <a:r>
              <a:rPr kumimoji="0" lang="en-US" sz="1400" b="0" i="0" u="none" strike="noStrike" kern="1200" cap="none" spc="0" normalizeH="0" baseline="0" noProof="0" dirty="0">
                <a:ln>
                  <a:noFill/>
                </a:ln>
                <a:solidFill>
                  <a:srgbClr val="FFFF00"/>
                </a:solidFill>
                <a:effectLst/>
                <a:uLnTx/>
                <a:uFillTx/>
                <a:latin typeface="Times New Roman"/>
                <a:ea typeface="+mn-ea"/>
                <a:cs typeface="+mn-cs"/>
              </a:rPr>
              <a:t> et al </a:t>
            </a:r>
            <a:r>
              <a:rPr kumimoji="0" lang="en-US" sz="1400" b="0" i="0" u="none" strike="noStrike" kern="1200" cap="none" spc="0" normalizeH="0" baseline="0" noProof="0" dirty="0" err="1">
                <a:ln>
                  <a:noFill/>
                </a:ln>
                <a:solidFill>
                  <a:srgbClr val="FFFF00"/>
                </a:solidFill>
                <a:effectLst/>
                <a:uLnTx/>
                <a:uFillTx/>
                <a:latin typeface="Times New Roman"/>
                <a:ea typeface="+mn-ea"/>
                <a:cs typeface="+mn-cs"/>
              </a:rPr>
              <a:t>Txn</a:t>
            </a:r>
            <a:r>
              <a:rPr kumimoji="0" lang="en-US" sz="1400" b="0" i="0" u="none" strike="noStrike" kern="1200" cap="none" spc="0" normalizeH="0" baseline="0" noProof="0" dirty="0">
                <a:ln>
                  <a:noFill/>
                </a:ln>
                <a:solidFill>
                  <a:srgbClr val="FFFF00"/>
                </a:solidFill>
                <a:effectLst/>
                <a:uLnTx/>
                <a:uFillTx/>
                <a:latin typeface="Times New Roman"/>
                <a:ea typeface="+mn-ea"/>
                <a:cs typeface="+mn-cs"/>
              </a:rPr>
              <a:t> 2020: 104: 911; Cornell Frontiers Immunol 2021:12: Article 718122</a:t>
            </a:r>
          </a:p>
        </p:txBody>
      </p:sp>
      <p:sp>
        <p:nvSpPr>
          <p:cNvPr id="4" name="TextBox 3">
            <a:extLst>
              <a:ext uri="{FF2B5EF4-FFF2-40B4-BE49-F238E27FC236}">
                <a16:creationId xmlns:a16="http://schemas.microsoft.com/office/drawing/2014/main" id="{BD98D97C-5690-E8E1-FF0B-ACE3729DCE8E}"/>
              </a:ext>
            </a:extLst>
          </p:cNvPr>
          <p:cNvSpPr txBox="1"/>
          <p:nvPr/>
        </p:nvSpPr>
        <p:spPr>
          <a:xfrm>
            <a:off x="-1" y="585480"/>
            <a:ext cx="9106525" cy="6555641"/>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Commonest type, r/o “late” ABMR Pre-</a:t>
            </a:r>
            <a:r>
              <a:rPr kumimoji="0" lang="en-US" altLang="en-US" sz="2800" b="0" i="0" u="none" strike="noStrike" kern="0" cap="none" spc="0" normalizeH="0" baseline="0" noProof="0" dirty="0" err="1">
                <a:ln>
                  <a:noFill/>
                </a:ln>
                <a:solidFill>
                  <a:srgbClr val="FFFFFF"/>
                </a:solidFill>
                <a:effectLst/>
                <a:uLnTx/>
                <a:uFillTx/>
                <a:latin typeface="Arial" panose="020B0604020202020204" pitchFamily="34" charset="0"/>
                <a:ea typeface="+mn-ea"/>
                <a:cs typeface="+mn-cs"/>
              </a:rPr>
              <a:t>exis</a:t>
            </a: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DSA</a:t>
            </a:r>
          </a:p>
          <a:p>
            <a:pPr marR="0" lvl="0" algn="l" defTabSz="914400" rtl="0" eaLnBrk="1" fontAlgn="base" latinLnBrk="0" hangingPunct="1">
              <a:lnSpc>
                <a:spcPct val="100000"/>
              </a:lnSpc>
              <a:spcBef>
                <a:spcPct val="20000"/>
              </a:spcBef>
              <a:spcAft>
                <a:spcPct val="0"/>
              </a:spcAft>
              <a:buClrTx/>
              <a:buSzTx/>
              <a:tabLst/>
              <a:defRPr/>
            </a:pPr>
            <a:endPar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Presents typically &gt;3m, rise creatinine/proteinuria</a:t>
            </a:r>
          </a:p>
          <a:p>
            <a:pPr marR="0" lvl="0" algn="l" defTabSz="914400" rtl="0" eaLnBrk="1" fontAlgn="base" latinLnBrk="0" hangingPunct="1">
              <a:lnSpc>
                <a:spcPct val="100000"/>
              </a:lnSpc>
              <a:spcBef>
                <a:spcPct val="20000"/>
              </a:spcBef>
              <a:spcAft>
                <a:spcPct val="0"/>
              </a:spcAft>
              <a:buClrTx/>
              <a:buSzTx/>
              <a:tabLst/>
              <a:defRPr/>
            </a:pPr>
            <a:endPar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Inadequate I.S. (compliance, </a:t>
            </a:r>
            <a:r>
              <a:rPr kumimoji="0" lang="en-US" altLang="en-US" sz="2800" b="0" i="0" u="none" strike="noStrike" kern="0" cap="none" spc="0" normalizeH="0" baseline="0" noProof="0" dirty="0" err="1">
                <a:ln>
                  <a:noFill/>
                </a:ln>
                <a:solidFill>
                  <a:srgbClr val="FFFFFF"/>
                </a:solidFill>
                <a:effectLst/>
                <a:uLnTx/>
                <a:uFillTx/>
                <a:latin typeface="Arial" panose="020B0604020202020204" pitchFamily="34" charset="0"/>
                <a:ea typeface="+mn-ea"/>
                <a:cs typeface="+mn-cs"/>
              </a:rPr>
              <a:t>iatrog</a:t>
            </a: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0" i="0" u="none" strike="noStrike" kern="0" cap="none" spc="0" normalizeH="0" baseline="0" noProof="0" dirty="0" err="1">
                <a:ln>
                  <a:noFill/>
                </a:ln>
                <a:solidFill>
                  <a:srgbClr val="FFFFFF"/>
                </a:solidFill>
                <a:effectLst/>
                <a:uLnTx/>
                <a:uFillTx/>
                <a:latin typeface="Arial" panose="020B0604020202020204" pitchFamily="34" charset="0"/>
                <a:ea typeface="+mn-ea"/>
                <a:cs typeface="+mn-cs"/>
              </a:rPr>
              <a:t>PhK</a:t>
            </a: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genetic)</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Grafts function for months to years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Path: active or </a:t>
            </a:r>
            <a:r>
              <a:rPr kumimoji="0" lang="en-US" altLang="en-US" sz="2800" b="0" i="0" u="none" strike="noStrike" kern="0" cap="none" spc="0" normalizeH="0" baseline="0" noProof="0" dirty="0" err="1">
                <a:ln>
                  <a:noFill/>
                </a:ln>
                <a:solidFill>
                  <a:srgbClr val="FFFFFF"/>
                </a:solidFill>
                <a:effectLst/>
                <a:uLnTx/>
                <a:uFillTx/>
                <a:latin typeface="Arial" panose="020B0604020202020204" pitchFamily="34" charset="0"/>
                <a:ea typeface="+mn-ea"/>
                <a:cs typeface="+mn-cs"/>
              </a:rPr>
              <a:t>caABMR</a:t>
            </a: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C4d +/-,  class II DSA</a:t>
            </a:r>
          </a:p>
          <a:p>
            <a:pPr marR="0" lvl="0" algn="l" defTabSz="914400" rtl="0" eaLnBrk="1" fontAlgn="base" latinLnBrk="0" hangingPunct="1">
              <a:lnSpc>
                <a:spcPct val="100000"/>
              </a:lnSpc>
              <a:spcBef>
                <a:spcPct val="20000"/>
              </a:spcBef>
              <a:spcAft>
                <a:spcPct val="0"/>
              </a:spcAft>
              <a:buClrTx/>
              <a:buSzTx/>
              <a:tabLst/>
              <a:defRPr/>
            </a:pPr>
            <a:endPar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Concomitant TCMR frequently present</a:t>
            </a:r>
          </a:p>
          <a:p>
            <a:pPr eaLnBrk="1" hangingPunct="1"/>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 </a:t>
            </a:r>
          </a:p>
        </p:txBody>
      </p:sp>
    </p:spTree>
    <p:extLst>
      <p:ext uri="{BB962C8B-B14F-4D97-AF65-F5344CB8AC3E}">
        <p14:creationId xmlns:p14="http://schemas.microsoft.com/office/powerpoint/2010/main" val="783109576"/>
      </p:ext>
    </p:extLst>
  </p:cSld>
  <p:clrMapOvr>
    <a:masterClrMapping/>
  </p:clrMapOvr>
  <p:transition>
    <p:cover dir="l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ctrTitle"/>
          </p:nvPr>
        </p:nvSpPr>
        <p:spPr>
          <a:xfrm>
            <a:off x="533400" y="457200"/>
            <a:ext cx="7772400" cy="1470025"/>
          </a:xfrm>
        </p:spPr>
        <p:txBody>
          <a:bodyPr/>
          <a:lstStyle/>
          <a:p>
            <a:r>
              <a:rPr lang="en-US" altLang="en-US" sz="3600" dirty="0">
                <a:solidFill>
                  <a:srgbClr val="FFFF00"/>
                </a:solidFill>
              </a:rPr>
              <a:t>Many Biopsies Labeled as ABMR are Mixed  Acute TCMR- active ABMR</a:t>
            </a:r>
          </a:p>
        </p:txBody>
      </p:sp>
      <p:sp>
        <p:nvSpPr>
          <p:cNvPr id="3" name="Subtitle 2"/>
          <p:cNvSpPr>
            <a:spLocks noGrp="1"/>
          </p:cNvSpPr>
          <p:nvPr>
            <p:ph type="subTitle" idx="1"/>
          </p:nvPr>
        </p:nvSpPr>
        <p:spPr>
          <a:xfrm>
            <a:off x="0" y="2362200"/>
            <a:ext cx="9144000" cy="3810000"/>
          </a:xfrm>
        </p:spPr>
        <p:txBody>
          <a:bodyPr>
            <a:normAutofit/>
          </a:bodyPr>
          <a:lstStyle/>
          <a:p>
            <a:pPr marL="457200" indent="-457200" algn="l">
              <a:buFont typeface="Arial" panose="020B0604020202020204" pitchFamily="34" charset="0"/>
              <a:buChar char="•"/>
              <a:defRPr/>
            </a:pPr>
            <a:r>
              <a:rPr lang="en-US" sz="2800" dirty="0">
                <a:solidFill>
                  <a:schemeClr val="bg1"/>
                </a:solidFill>
              </a:rPr>
              <a:t>Incidence a center-specific variable</a:t>
            </a:r>
          </a:p>
          <a:p>
            <a:pPr marL="457200" indent="-457200" algn="l">
              <a:buFont typeface="Arial" panose="020B0604020202020204" pitchFamily="34" charset="0"/>
              <a:buChar char="•"/>
              <a:defRPr/>
            </a:pPr>
            <a:r>
              <a:rPr lang="en-US" sz="2800" dirty="0">
                <a:solidFill>
                  <a:schemeClr val="bg1"/>
                </a:solidFill>
              </a:rPr>
              <a:t>Lower end estimates mixed rejection: 6% </a:t>
            </a:r>
          </a:p>
          <a:p>
            <a:pPr marL="457200" indent="-457200" algn="l">
              <a:buFont typeface="Arial" panose="020B0604020202020204" pitchFamily="34" charset="0"/>
              <a:buChar char="•"/>
              <a:defRPr/>
            </a:pPr>
            <a:r>
              <a:rPr lang="en-US" sz="2800" dirty="0">
                <a:solidFill>
                  <a:schemeClr val="bg1"/>
                </a:solidFill>
              </a:rPr>
              <a:t>Higher end: 43% early, 63 % late ABMR</a:t>
            </a:r>
          </a:p>
          <a:p>
            <a:pPr algn="l">
              <a:defRPr/>
            </a:pPr>
            <a:r>
              <a:rPr lang="en-US" sz="2800" dirty="0">
                <a:solidFill>
                  <a:schemeClr val="bg1"/>
                </a:solidFill>
              </a:rPr>
              <a:t>         --90% at UPMC if we include BL</a:t>
            </a:r>
          </a:p>
          <a:p>
            <a:pPr marL="457200" indent="-457200" algn="l">
              <a:buFont typeface="Arial" panose="020B0604020202020204" pitchFamily="34" charset="0"/>
              <a:buChar char="•"/>
              <a:defRPr/>
            </a:pPr>
            <a:r>
              <a:rPr lang="en-US" sz="2800" dirty="0">
                <a:solidFill>
                  <a:schemeClr val="bg1"/>
                </a:solidFill>
              </a:rPr>
              <a:t>Demographics, immunosuppression.</a:t>
            </a:r>
          </a:p>
          <a:p>
            <a:pPr marL="457200" indent="-457200" algn="l">
              <a:buFont typeface="Arial" panose="020B0604020202020204" pitchFamily="34" charset="0"/>
              <a:buChar char="•"/>
              <a:defRPr/>
            </a:pPr>
            <a:r>
              <a:rPr lang="en-US" sz="2800" dirty="0">
                <a:solidFill>
                  <a:schemeClr val="bg1"/>
                </a:solidFill>
              </a:rPr>
              <a:t>Lack of attention to i-IFTA</a:t>
            </a:r>
            <a:r>
              <a:rPr lang="en-US" sz="2800" dirty="0">
                <a:solidFill>
                  <a:schemeClr val="bg1"/>
                </a:solidFill>
                <a:sym typeface="Wingdings" panose="05000000000000000000" pitchFamily="2" charset="2"/>
              </a:rPr>
              <a:t></a:t>
            </a:r>
            <a:r>
              <a:rPr lang="en-US" sz="2800" dirty="0">
                <a:solidFill>
                  <a:schemeClr val="bg1"/>
                </a:solidFill>
              </a:rPr>
              <a:t> under calling  late </a:t>
            </a:r>
            <a:r>
              <a:rPr lang="en-US" sz="2800" dirty="0" err="1">
                <a:solidFill>
                  <a:schemeClr val="bg1"/>
                </a:solidFill>
              </a:rPr>
              <a:t>caTCMR</a:t>
            </a:r>
            <a:r>
              <a:rPr lang="en-US" sz="2800" dirty="0">
                <a:solidFill>
                  <a:schemeClr val="bg1"/>
                </a:solidFill>
              </a:rPr>
              <a:t> </a:t>
            </a:r>
          </a:p>
          <a:p>
            <a:pPr marL="457200" indent="-457200" algn="l">
              <a:buFont typeface="Arial" panose="020B0604020202020204" pitchFamily="34" charset="0"/>
              <a:buChar char="•"/>
              <a:defRPr/>
            </a:pPr>
            <a:r>
              <a:rPr lang="en-US" sz="2800" dirty="0">
                <a:solidFill>
                  <a:schemeClr val="bg1"/>
                </a:solidFill>
              </a:rPr>
              <a:t>Predicts graft loss --- even after correction ci, C4d, DSA</a:t>
            </a:r>
          </a:p>
          <a:p>
            <a:pPr marL="457200" indent="-457200" algn="l">
              <a:buFont typeface="Arial" panose="020B0604020202020204" pitchFamily="34" charset="0"/>
              <a:buChar char="•"/>
              <a:defRPr/>
            </a:pPr>
            <a:endParaRPr lang="en-US" sz="2800" dirty="0">
              <a:solidFill>
                <a:schemeClr val="bg1"/>
              </a:solidFill>
            </a:endParaRPr>
          </a:p>
        </p:txBody>
      </p:sp>
    </p:spTree>
    <p:extLst>
      <p:ext uri="{BB962C8B-B14F-4D97-AF65-F5344CB8AC3E}">
        <p14:creationId xmlns:p14="http://schemas.microsoft.com/office/powerpoint/2010/main" val="2824126664"/>
      </p:ext>
    </p:extLst>
  </p:cSld>
  <p:clrMapOvr>
    <a:masterClrMapping/>
  </p:clrMapOvr>
  <p:transition>
    <p:cover dir="l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ctrTitle"/>
          </p:nvPr>
        </p:nvSpPr>
        <p:spPr>
          <a:xfrm>
            <a:off x="685800" y="457200"/>
            <a:ext cx="7772400" cy="762000"/>
          </a:xfrm>
        </p:spPr>
        <p:txBody>
          <a:bodyPr/>
          <a:lstStyle/>
          <a:p>
            <a:r>
              <a:rPr lang="en-US" altLang="en-US" sz="3600" dirty="0">
                <a:solidFill>
                  <a:srgbClr val="FFFF00"/>
                </a:solidFill>
              </a:rPr>
              <a:t>Rx Interventions in TCMR +/- ABMR</a:t>
            </a:r>
            <a:endParaRPr lang="en-US" altLang="en-US" sz="2200" dirty="0">
              <a:solidFill>
                <a:srgbClr val="FFFF00"/>
              </a:solidFill>
            </a:endParaRPr>
          </a:p>
        </p:txBody>
      </p:sp>
      <p:sp>
        <p:nvSpPr>
          <p:cNvPr id="245763" name="Subtitle 2"/>
          <p:cNvSpPr>
            <a:spLocks noGrp="1"/>
          </p:cNvSpPr>
          <p:nvPr>
            <p:ph type="subTitle" idx="1"/>
          </p:nvPr>
        </p:nvSpPr>
        <p:spPr>
          <a:xfrm>
            <a:off x="1371600" y="2362200"/>
            <a:ext cx="6400800" cy="3886200"/>
          </a:xfrm>
        </p:spPr>
        <p:txBody>
          <a:bodyPr/>
          <a:lstStyle/>
          <a:p>
            <a:pPr algn="l">
              <a:defRPr/>
            </a:pPr>
            <a:r>
              <a:rPr lang="en-US" altLang="en-US" sz="800" dirty="0">
                <a:solidFill>
                  <a:schemeClr val="bg1"/>
                </a:solidFill>
              </a:rPr>
              <a:t>.x</a:t>
            </a: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algn="l">
              <a:defRPr/>
            </a:pPr>
            <a:endParaRPr lang="en-US" altLang="en-US" sz="800" dirty="0">
              <a:solidFill>
                <a:schemeClr val="bg1"/>
              </a:solidFill>
            </a:endParaRPr>
          </a:p>
          <a:p>
            <a:pPr marL="171450" indent="-171450" algn="l">
              <a:buFont typeface="Arial" panose="020B0604020202020204" pitchFamily="34" charset="0"/>
              <a:buChar char="•"/>
              <a:defRPr/>
            </a:pPr>
            <a:r>
              <a:rPr lang="en-US" altLang="en-US" sz="2400" dirty="0">
                <a:solidFill>
                  <a:schemeClr val="bg1"/>
                </a:solidFill>
              </a:rPr>
              <a:t>Optimal Rx regimens need careful future studies</a:t>
            </a:r>
          </a:p>
          <a:p>
            <a:pPr marL="171450" indent="-171450" algn="l">
              <a:buFont typeface="Arial" panose="020B0604020202020204" pitchFamily="34" charset="0"/>
              <a:buChar char="•"/>
              <a:defRPr/>
            </a:pPr>
            <a:r>
              <a:rPr lang="en-US" altLang="en-US" sz="2400" dirty="0">
                <a:solidFill>
                  <a:schemeClr val="bg1"/>
                </a:solidFill>
              </a:rPr>
              <a:t>Dichotomizing every </a:t>
            </a:r>
            <a:r>
              <a:rPr lang="en-US" altLang="en-US" sz="2400" dirty="0" err="1">
                <a:solidFill>
                  <a:schemeClr val="bg1"/>
                </a:solidFill>
              </a:rPr>
              <a:t>bx</a:t>
            </a:r>
            <a:r>
              <a:rPr lang="en-US" altLang="en-US" sz="2400" dirty="0">
                <a:solidFill>
                  <a:schemeClr val="bg1"/>
                </a:solidFill>
              </a:rPr>
              <a:t> as </a:t>
            </a:r>
            <a:r>
              <a:rPr lang="en-US" altLang="en-US" sz="2400" dirty="0" err="1">
                <a:solidFill>
                  <a:schemeClr val="bg1"/>
                </a:solidFill>
              </a:rPr>
              <a:t>ABMR</a:t>
            </a:r>
            <a:r>
              <a:rPr lang="en-US" altLang="en-US" sz="2400" dirty="0">
                <a:solidFill>
                  <a:schemeClr val="bg1"/>
                </a:solidFill>
              </a:rPr>
              <a:t>/</a:t>
            </a:r>
            <a:r>
              <a:rPr lang="en-US" altLang="en-US" sz="2400" dirty="0" err="1">
                <a:solidFill>
                  <a:schemeClr val="bg1"/>
                </a:solidFill>
              </a:rPr>
              <a:t>TCMR</a:t>
            </a:r>
            <a:r>
              <a:rPr lang="en-US" altLang="en-US" sz="2400" dirty="0">
                <a:solidFill>
                  <a:schemeClr val="bg1"/>
                </a:solidFill>
              </a:rPr>
              <a:t> not conducive to implementing rational therapy</a:t>
            </a:r>
          </a:p>
        </p:txBody>
      </p:sp>
      <p:sp>
        <p:nvSpPr>
          <p:cNvPr id="188420" name="Footer Placeholder 3"/>
          <p:cNvSpPr>
            <a:spLocks noGrp="1"/>
          </p:cNvSpPr>
          <p:nvPr>
            <p:ph type="ftr" sz="quarter" idx="11"/>
          </p:nvPr>
        </p:nvSpPr>
        <p:spPr>
          <a:xfrm>
            <a:off x="3124200" y="6248400"/>
            <a:ext cx="35052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altLang="en-US" sz="1400" b="0" i="0" u="none" strike="noStrike" kern="0" cap="none" spc="0" normalizeH="0" baseline="0" noProof="0" dirty="0" err="1">
                <a:ln>
                  <a:noFill/>
                </a:ln>
                <a:solidFill>
                  <a:srgbClr val="FFFF00"/>
                </a:solidFill>
                <a:effectLst/>
                <a:uLnTx/>
                <a:uFillTx/>
                <a:latin typeface="Times New Roman" pitchFamily="18" charset="0"/>
                <a:ea typeface="+mn-ea"/>
                <a:cs typeface="+mn-cs"/>
              </a:rPr>
              <a:t>Lefaucheur</a:t>
            </a:r>
            <a:r>
              <a:rPr kumimoji="0" lang="fr-FR" altLang="en-US" sz="1400" b="0" i="0" u="none" strike="noStrike" kern="0" cap="none" spc="0" normalizeH="0" baseline="0" noProof="0" dirty="0">
                <a:ln>
                  <a:noFill/>
                </a:ln>
                <a:solidFill>
                  <a:srgbClr val="FFFF00"/>
                </a:solidFill>
                <a:effectLst/>
                <a:uLnTx/>
                <a:uFillTx/>
                <a:latin typeface="Times New Roman" pitchFamily="18" charset="0"/>
                <a:ea typeface="+mn-ea"/>
                <a:cs typeface="+mn-cs"/>
              </a:rPr>
              <a:t> et al. Lancet 2013: 381: 313</a:t>
            </a:r>
            <a:endParaRPr kumimoji="0" lang="en-US" altLang="en-US" sz="1400" b="0" i="0" u="none" strike="noStrike" kern="0" cap="none" spc="0" normalizeH="0" baseline="0" noProof="0" dirty="0">
              <a:ln>
                <a:noFill/>
              </a:ln>
              <a:solidFill>
                <a:srgbClr val="FFFF00"/>
              </a:solidFill>
              <a:effectLst/>
              <a:uLnTx/>
              <a:uFillTx/>
              <a:latin typeface="Times New Roman" pitchFamily="18" charset="0"/>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543964356"/>
              </p:ext>
            </p:extLst>
          </p:nvPr>
        </p:nvGraphicFramePr>
        <p:xfrm>
          <a:off x="685800" y="1549149"/>
          <a:ext cx="7467600" cy="3261000"/>
        </p:xfrm>
        <a:graphic>
          <a:graphicData uri="http://schemas.openxmlformats.org/drawingml/2006/table">
            <a:tbl>
              <a:tblPr/>
              <a:tblGrid>
                <a:gridCol w="1905000">
                  <a:extLst>
                    <a:ext uri="{9D8B030D-6E8A-4147-A177-3AD203B41FA5}">
                      <a16:colId xmlns:a16="http://schemas.microsoft.com/office/drawing/2014/main" val="20000"/>
                    </a:ext>
                  </a:extLst>
                </a:gridCol>
                <a:gridCol w="1874838">
                  <a:extLst>
                    <a:ext uri="{9D8B030D-6E8A-4147-A177-3AD203B41FA5}">
                      <a16:colId xmlns:a16="http://schemas.microsoft.com/office/drawing/2014/main" val="20001"/>
                    </a:ext>
                  </a:extLst>
                </a:gridCol>
                <a:gridCol w="2120900">
                  <a:extLst>
                    <a:ext uri="{9D8B030D-6E8A-4147-A177-3AD203B41FA5}">
                      <a16:colId xmlns:a16="http://schemas.microsoft.com/office/drawing/2014/main" val="20002"/>
                    </a:ext>
                  </a:extLst>
                </a:gridCol>
                <a:gridCol w="1566862">
                  <a:extLst>
                    <a:ext uri="{9D8B030D-6E8A-4147-A177-3AD203B41FA5}">
                      <a16:colId xmlns:a16="http://schemas.microsoft.com/office/drawing/2014/main" val="20003"/>
                    </a:ext>
                  </a:extLst>
                </a:gridCol>
              </a:tblGrid>
              <a:tr h="476100">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Times New Roman" charset="0"/>
                        <a:ea typeface="Arial" charset="0"/>
                        <a:cs typeface="Arial"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Times New Roman" charset="0"/>
                          <a:ea typeface="Arial" charset="0"/>
                          <a:cs typeface="Arial" charset="0"/>
                        </a:rPr>
                        <a:t>Steroids</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Times New Roman" charset="0"/>
                          <a:ea typeface="Arial" charset="0"/>
                          <a:cs typeface="Arial" charset="0"/>
                        </a:rPr>
                        <a:t>Steroids + anti-T</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Times New Roman" charset="0"/>
                          <a:ea typeface="Arial" charset="0"/>
                          <a:cs typeface="Arial" charset="0"/>
                        </a:rPr>
                        <a:t>HR</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76100">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charset="0"/>
                          <a:ea typeface="Arial" charset="0"/>
                          <a:cs typeface="Arial" charset="0"/>
                        </a:rPr>
                        <a:t>TCMR-V0 (139)</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charset="0"/>
                          <a:ea typeface="Arial" charset="0"/>
                          <a:cs typeface="Arial" charset="0"/>
                        </a:rPr>
                        <a:t>100%</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charset="0"/>
                          <a:ea typeface="Arial" charset="0"/>
                          <a:cs typeface="Arial" charset="0"/>
                        </a:rPr>
                        <a:t>0%</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charset="0"/>
                          <a:ea typeface="Arial" charset="0"/>
                          <a:cs typeface="Arial" charset="0"/>
                        </a:rPr>
                        <a:t>1.0</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476100">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charset="0"/>
                          <a:ea typeface="Arial" charset="0"/>
                          <a:cs typeface="Arial" charset="0"/>
                        </a:rPr>
                        <a:t>TCMR-V (26)</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charset="0"/>
                          <a:ea typeface="Arial" charset="0"/>
                          <a:cs typeface="Arial" charset="0"/>
                        </a:rPr>
                        <a:t>73%</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charset="0"/>
                          <a:ea typeface="Arial" charset="0"/>
                          <a:cs typeface="Arial" charset="0"/>
                        </a:rPr>
                        <a:t>19%</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charset="0"/>
                          <a:ea typeface="Arial" charset="0"/>
                          <a:cs typeface="Arial" charset="0"/>
                        </a:rPr>
                        <a:t>1.5 = NS</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624882">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Times New Roman" charset="0"/>
                          <a:ea typeface="Arial" charset="0"/>
                          <a:cs typeface="Arial" charset="0"/>
                        </a:rPr>
                        <a:t> ABMR–V0 (73)</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Times New Roman" charset="0"/>
                          <a:ea typeface="Arial" charset="0"/>
                          <a:cs typeface="Arial" charset="0"/>
                        </a:rPr>
                        <a:t>0%</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Times New Roman" charset="0"/>
                          <a:ea typeface="Arial" charset="0"/>
                          <a:cs typeface="Arial" charset="0"/>
                        </a:rPr>
                        <a:t>0%</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Times New Roman" charset="0"/>
                          <a:ea typeface="Arial" charset="0"/>
                          <a:cs typeface="Arial" charset="0"/>
                        </a:rPr>
                        <a:t>2.93</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689660">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Times New Roman" charset="0"/>
                          <a:ea typeface="Arial" charset="0"/>
                          <a:cs typeface="Arial" charset="0"/>
                        </a:rPr>
                        <a:t>ABMR</a:t>
                      </a:r>
                      <a:r>
                        <a:rPr kumimoji="0" lang="en-US" altLang="en-US" sz="1800" b="0" i="0" u="none" strike="noStrike" cap="none" normalizeH="0" baseline="0" dirty="0">
                          <a:ln>
                            <a:noFill/>
                          </a:ln>
                          <a:solidFill>
                            <a:srgbClr val="000000"/>
                          </a:solidFill>
                          <a:effectLst/>
                          <a:latin typeface="Times New Roman" charset="0"/>
                          <a:ea typeface="Arial" charset="0"/>
                          <a:cs typeface="Arial" charset="0"/>
                        </a:rPr>
                        <a:t>-V (64)</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Arial" charset="0"/>
                          <a:cs typeface="Arial" charset="0"/>
                        </a:rPr>
                        <a:t>28%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Times New Roman" charset="0"/>
                        <a:ea typeface="Arial" charset="0"/>
                        <a:cs typeface="Arial"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charset="0"/>
                          <a:ea typeface="Arial" charset="0"/>
                          <a:cs typeface="Arial" charset="0"/>
                        </a:rPr>
                        <a:t>17%</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charset="0"/>
                          <a:ea typeface="Arial" charset="0"/>
                          <a:cs typeface="Arial" charset="0"/>
                        </a:rPr>
                        <a:t>9.07</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r h="476100">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Times New Roman" charset="0"/>
                        <a:ea typeface="Arial" charset="0"/>
                        <a:cs typeface="Arial"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highlight>
                            <a:srgbClr val="FFFF00"/>
                          </a:highlight>
                          <a:latin typeface="Times New Roman" charset="0"/>
                          <a:ea typeface="Arial" charset="0"/>
                          <a:cs typeface="Arial" charset="0"/>
                        </a:rPr>
                        <a:t>2/3</a:t>
                      </a:r>
                      <a:r>
                        <a:rPr kumimoji="0" lang="en-US" altLang="en-US" sz="2800" b="1" i="0" u="none" strike="noStrike" cap="none" normalizeH="0" baseline="30000" dirty="0">
                          <a:ln>
                            <a:noFill/>
                          </a:ln>
                          <a:solidFill>
                            <a:srgbClr val="FF0000"/>
                          </a:solidFill>
                          <a:effectLst/>
                          <a:highlight>
                            <a:srgbClr val="FFFF00"/>
                          </a:highlight>
                          <a:latin typeface="Times New Roman" charset="0"/>
                          <a:ea typeface="Arial" charset="0"/>
                          <a:cs typeface="Arial" charset="0"/>
                        </a:rPr>
                        <a:t>rd</a:t>
                      </a:r>
                      <a:r>
                        <a:rPr kumimoji="0" lang="en-US" altLang="en-US" sz="2800" b="1" i="0" u="none" strike="noStrike" cap="none" normalizeH="0" baseline="0" dirty="0">
                          <a:ln>
                            <a:noFill/>
                          </a:ln>
                          <a:solidFill>
                            <a:srgbClr val="FF0000"/>
                          </a:solidFill>
                          <a:effectLst/>
                          <a:highlight>
                            <a:srgbClr val="FFFF00"/>
                          </a:highlight>
                          <a:latin typeface="Times New Roman" charset="0"/>
                          <a:ea typeface="Arial" charset="0"/>
                          <a:cs typeface="Arial" charset="0"/>
                        </a:rPr>
                        <a:t> </a:t>
                      </a:r>
                      <a:r>
                        <a:rPr kumimoji="0" lang="en-US" altLang="en-US" sz="2800" b="1" i="0" u="none" strike="noStrike" cap="none" normalizeH="0" baseline="0" dirty="0" err="1">
                          <a:ln>
                            <a:noFill/>
                          </a:ln>
                          <a:solidFill>
                            <a:srgbClr val="FF0000"/>
                          </a:solidFill>
                          <a:effectLst/>
                          <a:highlight>
                            <a:srgbClr val="FFFF00"/>
                          </a:highlight>
                          <a:latin typeface="Times New Roman" charset="0"/>
                          <a:ea typeface="Arial" charset="0"/>
                          <a:cs typeface="Arial" charset="0"/>
                        </a:rPr>
                        <a:t>i+t</a:t>
                      </a:r>
                      <a:r>
                        <a:rPr kumimoji="0" lang="en-US" altLang="en-US" sz="2800" b="1" i="0" u="none" strike="noStrike" cap="none" normalizeH="0" baseline="0" dirty="0">
                          <a:ln>
                            <a:noFill/>
                          </a:ln>
                          <a:solidFill>
                            <a:srgbClr val="FF0000"/>
                          </a:solidFill>
                          <a:effectLst/>
                          <a:highlight>
                            <a:srgbClr val="FFFF00"/>
                          </a:highlight>
                          <a:latin typeface="Times New Roman" charset="0"/>
                          <a:ea typeface="Arial" charset="0"/>
                          <a:cs typeface="Arial" charset="0"/>
                        </a:rPr>
                        <a:t> &gt;3</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Times New Roman" charset="0"/>
                        <a:ea typeface="Arial" charset="0"/>
                        <a:cs typeface="Arial"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defRPr sz="2400">
                          <a:solidFill>
                            <a:schemeClr val="tx1"/>
                          </a:solidFill>
                          <a:latin typeface="Times New Roman" charset="0"/>
                          <a:ea typeface="Arial" charset="0"/>
                          <a:cs typeface="Arial" charset="0"/>
                        </a:defRPr>
                      </a:lvl1pPr>
                      <a:lvl2pPr marL="742950" indent="-285750">
                        <a:defRPr sz="2400">
                          <a:solidFill>
                            <a:schemeClr val="tx1"/>
                          </a:solidFill>
                          <a:latin typeface="Times New Roman" charset="0"/>
                          <a:ea typeface="Arial" charset="0"/>
                          <a:cs typeface="Arial" charset="0"/>
                        </a:defRPr>
                      </a:lvl2pPr>
                      <a:lvl3pPr marL="1143000" indent="-228600">
                        <a:defRPr sz="2400">
                          <a:solidFill>
                            <a:schemeClr val="tx1"/>
                          </a:solidFill>
                          <a:latin typeface="Times New Roman" charset="0"/>
                          <a:ea typeface="Arial" charset="0"/>
                          <a:cs typeface="Arial" charset="0"/>
                        </a:defRPr>
                      </a:lvl3pPr>
                      <a:lvl4pPr marL="1600200" indent="-228600">
                        <a:defRPr sz="2400">
                          <a:solidFill>
                            <a:schemeClr val="tx1"/>
                          </a:solidFill>
                          <a:latin typeface="Times New Roman" charset="0"/>
                          <a:ea typeface="Arial" charset="0"/>
                          <a:cs typeface="Arial" charset="0"/>
                        </a:defRPr>
                      </a:lvl4pPr>
                      <a:lvl5pPr marL="2057400" indent="-22860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Times New Roman" charset="0"/>
                        <a:ea typeface="Arial" charset="0"/>
                        <a:cs typeface="Arial"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27049164"/>
      </p:ext>
    </p:extLst>
  </p:cSld>
  <p:clrMapOvr>
    <a:masterClrMapping/>
  </p:clrMapOvr>
  <p:transition>
    <p:cover dir="l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ctrTitle"/>
          </p:nvPr>
        </p:nvSpPr>
        <p:spPr>
          <a:xfrm>
            <a:off x="0" y="1"/>
            <a:ext cx="8839200" cy="838200"/>
          </a:xfrm>
        </p:spPr>
        <p:txBody>
          <a:bodyPr/>
          <a:lstStyle/>
          <a:p>
            <a:r>
              <a:rPr lang="en-US" altLang="en-US" sz="3600" dirty="0">
                <a:solidFill>
                  <a:srgbClr val="FFFF00"/>
                </a:solidFill>
              </a:rPr>
              <a:t>Pathogenesis Mixed </a:t>
            </a:r>
            <a:r>
              <a:rPr lang="en-US" altLang="en-US" sz="3600" dirty="0" err="1">
                <a:solidFill>
                  <a:srgbClr val="FFFF00"/>
                </a:solidFill>
              </a:rPr>
              <a:t>AcTCMR</a:t>
            </a:r>
            <a:r>
              <a:rPr lang="en-US" altLang="en-US" sz="3600" dirty="0">
                <a:solidFill>
                  <a:srgbClr val="FFFF00"/>
                </a:solidFill>
              </a:rPr>
              <a:t>-active ABMR</a:t>
            </a:r>
          </a:p>
        </p:txBody>
      </p:sp>
      <p:sp>
        <p:nvSpPr>
          <p:cNvPr id="205827" name="Subtitle 2"/>
          <p:cNvSpPr>
            <a:spLocks noGrp="1"/>
          </p:cNvSpPr>
          <p:nvPr>
            <p:ph type="subTitle" idx="1"/>
          </p:nvPr>
        </p:nvSpPr>
        <p:spPr>
          <a:xfrm>
            <a:off x="279400" y="838200"/>
            <a:ext cx="8559800" cy="6019800"/>
          </a:xfrm>
        </p:spPr>
        <p:txBody>
          <a:bodyPr/>
          <a:lstStyle/>
          <a:p>
            <a:pPr marL="457200" indent="-457200" algn="l">
              <a:buFontTx/>
              <a:buChar char="•"/>
            </a:pPr>
            <a:r>
              <a:rPr lang="en-US" altLang="en-US" sz="2800" dirty="0">
                <a:solidFill>
                  <a:schemeClr val="bg1"/>
                </a:solidFill>
              </a:rPr>
              <a:t>Bidirectional relationship</a:t>
            </a:r>
          </a:p>
          <a:p>
            <a:pPr algn="l"/>
            <a:endParaRPr lang="en-US" altLang="en-US" sz="2800" dirty="0">
              <a:solidFill>
                <a:schemeClr val="bg1"/>
              </a:solidFill>
            </a:endParaRPr>
          </a:p>
          <a:p>
            <a:pPr marL="457200" indent="-457200" algn="l">
              <a:buFontTx/>
              <a:buChar char="•"/>
            </a:pPr>
            <a:r>
              <a:rPr lang="en-US" altLang="en-US" sz="2800" dirty="0">
                <a:solidFill>
                  <a:schemeClr val="bg1"/>
                </a:solidFill>
              </a:rPr>
              <a:t>ABMR</a:t>
            </a:r>
            <a:r>
              <a:rPr lang="en-US" altLang="en-US" sz="2800" dirty="0">
                <a:solidFill>
                  <a:schemeClr val="bg1"/>
                </a:solidFill>
                <a:sym typeface="Wingdings" charset="2"/>
              </a:rPr>
              <a:t> influx T-cells  (DSA precedes Bx- TCMR 20%: simply reflect higher testing frequency)</a:t>
            </a:r>
          </a:p>
          <a:p>
            <a:pPr marL="457200" indent="-457200" algn="l">
              <a:buFontTx/>
              <a:buChar char="•"/>
            </a:pPr>
            <a:endParaRPr lang="en-US" altLang="en-US" sz="2800" dirty="0">
              <a:solidFill>
                <a:schemeClr val="bg1"/>
              </a:solidFill>
            </a:endParaRPr>
          </a:p>
          <a:p>
            <a:pPr marL="457200" indent="-457200" algn="l">
              <a:buFontTx/>
              <a:buChar char="•"/>
            </a:pPr>
            <a:r>
              <a:rPr lang="en-US" altLang="en-US" sz="2800" dirty="0">
                <a:solidFill>
                  <a:schemeClr val="bg1"/>
                </a:solidFill>
              </a:rPr>
              <a:t>TCMR</a:t>
            </a:r>
            <a:r>
              <a:rPr lang="en-US" altLang="en-US" sz="2800" dirty="0">
                <a:solidFill>
                  <a:schemeClr val="bg1"/>
                </a:solidFill>
                <a:sym typeface="Wingdings" charset="2"/>
              </a:rPr>
              <a:t></a:t>
            </a:r>
            <a:r>
              <a:rPr lang="en-US" altLang="en-US" sz="2800" dirty="0">
                <a:solidFill>
                  <a:schemeClr val="bg1"/>
                </a:solidFill>
              </a:rPr>
              <a:t>21% DSA mean 4.4 m later </a:t>
            </a:r>
            <a:r>
              <a:rPr lang="en-US" altLang="en-US" sz="2000" dirty="0">
                <a:solidFill>
                  <a:schemeClr val="bg1"/>
                </a:solidFill>
              </a:rPr>
              <a:t>(</a:t>
            </a:r>
            <a:r>
              <a:rPr lang="en-US" altLang="en-US" sz="2000" dirty="0" err="1">
                <a:solidFill>
                  <a:schemeClr val="bg1"/>
                </a:solidFill>
              </a:rPr>
              <a:t>Loupy</a:t>
            </a:r>
            <a:r>
              <a:rPr lang="en-US" altLang="en-US" sz="2000" dirty="0">
                <a:solidFill>
                  <a:schemeClr val="bg1"/>
                </a:solidFill>
              </a:rPr>
              <a:t>: Tx 2015: 99: 965)</a:t>
            </a:r>
          </a:p>
          <a:p>
            <a:pPr marL="457200" indent="-457200" algn="l">
              <a:buFontTx/>
              <a:buChar char="•"/>
            </a:pPr>
            <a:endParaRPr lang="en-US" altLang="en-US" sz="2800" dirty="0">
              <a:solidFill>
                <a:schemeClr val="bg1"/>
              </a:solidFill>
            </a:endParaRPr>
          </a:p>
          <a:p>
            <a:pPr marL="457200" indent="-457200" algn="l">
              <a:buFontTx/>
              <a:buChar char="•"/>
            </a:pPr>
            <a:r>
              <a:rPr lang="en-US" altLang="en-US" sz="2800" dirty="0">
                <a:solidFill>
                  <a:schemeClr val="bg1"/>
                </a:solidFill>
              </a:rPr>
              <a:t>Relative importance of the 2 pathways difficult to determine in clinical practice</a:t>
            </a:r>
          </a:p>
          <a:p>
            <a:pPr algn="l"/>
            <a:endParaRPr lang="en-US" altLang="en-US" sz="2800" dirty="0">
              <a:solidFill>
                <a:schemeClr val="bg1"/>
              </a:solidFill>
            </a:endParaRPr>
          </a:p>
          <a:p>
            <a:pPr marL="457200" indent="-457200" algn="l">
              <a:buFontTx/>
              <a:buChar char="•"/>
            </a:pPr>
            <a:r>
              <a:rPr lang="en-US" altLang="en-US" sz="2800" dirty="0">
                <a:solidFill>
                  <a:schemeClr val="bg1"/>
                </a:solidFill>
              </a:rPr>
              <a:t>Actual sequence of events not relevant</a:t>
            </a:r>
          </a:p>
        </p:txBody>
      </p:sp>
    </p:spTree>
    <p:extLst>
      <p:ext uri="{BB962C8B-B14F-4D97-AF65-F5344CB8AC3E}">
        <p14:creationId xmlns:p14="http://schemas.microsoft.com/office/powerpoint/2010/main" val="4233551210"/>
      </p:ext>
    </p:extLst>
  </p:cSld>
  <p:clrMapOvr>
    <a:masterClrMapping/>
  </p:clrMapOvr>
  <p:transition>
    <p:cover dir="l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96FC-595C-E0BA-037E-06237A4491F5}"/>
              </a:ext>
            </a:extLst>
          </p:cNvPr>
          <p:cNvSpPr>
            <a:spLocks noGrp="1"/>
          </p:cNvSpPr>
          <p:nvPr>
            <p:ph type="title"/>
          </p:nvPr>
        </p:nvSpPr>
        <p:spPr>
          <a:xfrm>
            <a:off x="0" y="2209800"/>
            <a:ext cx="8915400" cy="4419600"/>
          </a:xfrm>
        </p:spPr>
        <p:txBody>
          <a:bodyPr/>
          <a:lstStyle/>
          <a:p>
            <a:r>
              <a:rPr lang="en-US" sz="3600" dirty="0">
                <a:highlight>
                  <a:srgbClr val="FFFF00"/>
                </a:highlight>
              </a:rPr>
              <a:t>CASE 2  FOLLOW UP BIOPSY 6M LATER</a:t>
            </a:r>
            <a:br>
              <a:rPr lang="en-US" sz="3600" dirty="0">
                <a:highlight>
                  <a:srgbClr val="FFFF00"/>
                </a:highlight>
              </a:rPr>
            </a:br>
            <a:br>
              <a:rPr lang="en-US" sz="3600" dirty="0">
                <a:highlight>
                  <a:srgbClr val="FFFF00"/>
                </a:highlight>
              </a:rPr>
            </a:br>
            <a:r>
              <a:rPr lang="en-US" sz="3600" dirty="0">
                <a:highlight>
                  <a:srgbClr val="FFFF00"/>
                </a:highlight>
              </a:rPr>
              <a:t> </a:t>
            </a:r>
            <a:br>
              <a:rPr lang="en-US" sz="3600" dirty="0">
                <a:highlight>
                  <a:srgbClr val="FFFF00"/>
                </a:highlight>
              </a:rPr>
            </a:br>
            <a:r>
              <a:rPr lang="en-US" sz="3600" dirty="0">
                <a:highlight>
                  <a:srgbClr val="FFFF00"/>
                </a:highlight>
              </a:rPr>
              <a:t> Chr Active Mixed ABMR-TCMR Phenotype</a:t>
            </a:r>
            <a:br>
              <a:rPr lang="en-US" sz="3600" dirty="0">
                <a:highlight>
                  <a:srgbClr val="FFFF00"/>
                </a:highlight>
              </a:rPr>
            </a:br>
            <a:endParaRPr lang="en-US" sz="3600" dirty="0">
              <a:highlight>
                <a:srgbClr val="FFFF00"/>
              </a:highlight>
            </a:endParaRPr>
          </a:p>
        </p:txBody>
      </p:sp>
    </p:spTree>
    <p:extLst>
      <p:ext uri="{BB962C8B-B14F-4D97-AF65-F5344CB8AC3E}">
        <p14:creationId xmlns:p14="http://schemas.microsoft.com/office/powerpoint/2010/main" val="31278265"/>
      </p:ext>
    </p:extLst>
  </p:cSld>
  <p:clrMapOvr>
    <a:masterClrMapping/>
  </p:clrMapOvr>
  <p:transition>
    <p:cover dir="l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8067"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8068" name="Rectangle 4"/>
          <p:cNvSpPr>
            <a:spLocks noGrp="1" noChangeArrowheads="1"/>
          </p:cNvSpPr>
          <p:nvPr>
            <p:ph type="title"/>
          </p:nvPr>
        </p:nvSpPr>
        <p:spPr>
          <a:xfrm>
            <a:off x="0" y="190500"/>
            <a:ext cx="86106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dirty="0" err="1">
                <a:solidFill>
                  <a:srgbClr val="FFFF00"/>
                </a:solidFill>
              </a:rPr>
              <a:t>UnRx</a:t>
            </a:r>
            <a:r>
              <a:rPr lang="en-US" altLang="en-US" sz="2800" dirty="0">
                <a:solidFill>
                  <a:srgbClr val="FFFF00"/>
                </a:solidFill>
              </a:rPr>
              <a:t> </a:t>
            </a:r>
            <a:r>
              <a:rPr lang="en-US" altLang="en-US" sz="2800" dirty="0" err="1">
                <a:solidFill>
                  <a:srgbClr val="FFFF00"/>
                </a:solidFill>
                <a:sym typeface="Wingdings" panose="05000000000000000000" pitchFamily="2" charset="2"/>
              </a:rPr>
              <a:t>ac</a:t>
            </a:r>
            <a:r>
              <a:rPr lang="en-US" altLang="en-US" sz="2800" dirty="0" err="1">
                <a:solidFill>
                  <a:srgbClr val="FFFF00"/>
                </a:solidFill>
              </a:rPr>
              <a:t>ABMR</a:t>
            </a:r>
            <a:r>
              <a:rPr lang="en-US" altLang="en-US" sz="2800" dirty="0">
                <a:solidFill>
                  <a:srgbClr val="FFFF00"/>
                </a:solidFill>
              </a:rPr>
              <a:t>---Mixed Ca TCMR – Chr ABMR  </a:t>
            </a:r>
            <a:br>
              <a:rPr lang="en-US" altLang="en-US" sz="2800" dirty="0">
                <a:solidFill>
                  <a:srgbClr val="FFFF00"/>
                </a:solidFill>
              </a:rPr>
            </a:br>
            <a:endParaRPr lang="en-US" altLang="en-US" sz="2400" dirty="0">
              <a:solidFill>
                <a:schemeClr val="bg1"/>
              </a:solidFill>
            </a:endParaRPr>
          </a:p>
        </p:txBody>
      </p:sp>
      <p:sp>
        <p:nvSpPr>
          <p:cNvPr id="88069" name="Rectangle 5"/>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eaLnBrk="1" hangingPunct="1">
              <a:buFontTx/>
              <a:buNone/>
            </a:pPr>
            <a:r>
              <a:rPr lang="en-US" altLang="en-US" sz="2800" dirty="0">
                <a:solidFill>
                  <a:schemeClr val="bg1"/>
                </a:solidFill>
              </a:rPr>
              <a:t>	</a:t>
            </a:r>
          </a:p>
        </p:txBody>
      </p:sp>
      <p:pic>
        <p:nvPicPr>
          <p:cNvPr id="8807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33500"/>
            <a:ext cx="3124200" cy="556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169" y="1311015"/>
            <a:ext cx="2400632" cy="5562599"/>
          </a:xfrm>
          <a:prstGeom prst="rect">
            <a:avLst/>
          </a:prstGeom>
        </p:spPr>
      </p:pic>
      <p:sp>
        <p:nvSpPr>
          <p:cNvPr id="2" name="TextBox 1"/>
          <p:cNvSpPr txBox="1"/>
          <p:nvPr/>
        </p:nvSpPr>
        <p:spPr>
          <a:xfrm>
            <a:off x="3868292" y="3570744"/>
            <a:ext cx="1828800" cy="2677656"/>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a:ea typeface="+mn-ea"/>
                <a:cs typeface="+mn-cs"/>
              </a:rPr>
              <a:t>iIFTA</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=3</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i-B &amp; t-B: N/A</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C4d +</a:t>
            </a:r>
            <a:r>
              <a:rPr kumimoji="0" lang="en-US" sz="2800" b="0" i="0" u="none" strike="noStrike" kern="1200" cap="none" spc="0" normalizeH="0" baseline="0" noProof="0" dirty="0" err="1">
                <a:ln>
                  <a:noFill/>
                </a:ln>
                <a:solidFill>
                  <a:srgbClr val="000000"/>
                </a:solidFill>
                <a:effectLst/>
                <a:uLnTx/>
                <a:uFillTx/>
                <a:latin typeface="Times New Roman"/>
                <a:ea typeface="+mn-ea"/>
                <a:cs typeface="+mn-cs"/>
              </a:rPr>
              <a:t>ve</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DSA +</a:t>
            </a:r>
            <a:r>
              <a:rPr kumimoji="0" lang="en-US" sz="2800" b="0" i="0" u="none" strike="noStrike" kern="1200" cap="none" spc="0" normalizeH="0" baseline="0" noProof="0" dirty="0" err="1">
                <a:ln>
                  <a:noFill/>
                </a:ln>
                <a:solidFill>
                  <a:srgbClr val="000000"/>
                </a:solidFill>
                <a:effectLst/>
                <a:uLnTx/>
                <a:uFillTx/>
                <a:latin typeface="Times New Roman"/>
                <a:ea typeface="+mn-ea"/>
                <a:cs typeface="+mn-cs"/>
              </a:rPr>
              <a:t>ve</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5" name="Picture 4">
            <a:extLst>
              <a:ext uri="{FF2B5EF4-FFF2-40B4-BE49-F238E27FC236}">
                <a16:creationId xmlns:a16="http://schemas.microsoft.com/office/drawing/2014/main" id="{A10E4221-95CD-CB75-7FF3-14E7B25ADC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347240"/>
            <a:ext cx="3545584" cy="5510759"/>
          </a:xfrm>
          <a:prstGeom prst="rect">
            <a:avLst/>
          </a:prstGeom>
        </p:spPr>
      </p:pic>
    </p:spTree>
    <p:extLst>
      <p:ext uri="{BB962C8B-B14F-4D97-AF65-F5344CB8AC3E}">
        <p14:creationId xmlns:p14="http://schemas.microsoft.com/office/powerpoint/2010/main" val="3367412874"/>
      </p:ext>
    </p:extLst>
  </p:cSld>
  <p:clrMapOvr>
    <a:masterClrMapping/>
  </p:clrMapOvr>
  <p:transition>
    <p:cover dir="ld"/>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100" y="1"/>
            <a:ext cx="8572500" cy="1066800"/>
          </a:xfrm>
        </p:spPr>
        <p:txBody>
          <a:bodyPr>
            <a:normAutofit fontScale="90000"/>
          </a:bodyPr>
          <a:lstStyle/>
          <a:p>
            <a:r>
              <a:rPr lang="en-US" sz="3600" dirty="0">
                <a:solidFill>
                  <a:srgbClr val="FFFF00"/>
                </a:solidFill>
              </a:rPr>
              <a:t>Banff  2019 Criteria for Chr. Active TCMR </a:t>
            </a:r>
            <a:br>
              <a:rPr lang="en-US" sz="3600" dirty="0">
                <a:solidFill>
                  <a:srgbClr val="FFFF00"/>
                </a:solidFill>
              </a:rPr>
            </a:br>
            <a:endParaRPr lang="en-US" sz="3600" dirty="0">
              <a:solidFill>
                <a:srgbClr val="FFFF00"/>
              </a:solidFill>
            </a:endParaRPr>
          </a:p>
        </p:txBody>
      </p:sp>
      <p:sp>
        <p:nvSpPr>
          <p:cNvPr id="3" name="Subtitle 2"/>
          <p:cNvSpPr>
            <a:spLocks noGrp="1"/>
          </p:cNvSpPr>
          <p:nvPr>
            <p:ph type="subTitle" idx="1"/>
          </p:nvPr>
        </p:nvSpPr>
        <p:spPr>
          <a:xfrm>
            <a:off x="76200" y="1066800"/>
            <a:ext cx="8915400" cy="5562599"/>
          </a:xfrm>
        </p:spPr>
        <p:txBody>
          <a:bodyPr>
            <a:normAutofit fontScale="25000" lnSpcReduction="20000"/>
          </a:bodyPr>
          <a:lstStyle/>
          <a:p>
            <a:pPr marL="457200" indent="-457200" algn="l">
              <a:buFont typeface="Arial" panose="020B0604020202020204" pitchFamily="34" charset="0"/>
              <a:buChar char="•"/>
            </a:pPr>
            <a:r>
              <a:rPr lang="en-US" sz="9600" dirty="0">
                <a:solidFill>
                  <a:schemeClr val="bg1"/>
                </a:solidFill>
                <a:latin typeface="Arial" panose="020B0604020202020204" pitchFamily="34" charset="0"/>
                <a:cs typeface="Arial" panose="020B0604020202020204" pitchFamily="34" charset="0"/>
              </a:rPr>
              <a:t>Total i &gt; 1</a:t>
            </a:r>
          </a:p>
          <a:p>
            <a:pPr marL="457200" indent="-457200" algn="l">
              <a:buFont typeface="Arial" panose="020B0604020202020204" pitchFamily="34" charset="0"/>
              <a:buChar char="•"/>
            </a:pPr>
            <a:r>
              <a:rPr lang="en-US" sz="9600" dirty="0">
                <a:solidFill>
                  <a:schemeClr val="bg1"/>
                </a:solidFill>
                <a:latin typeface="Arial" panose="020B0604020202020204" pitchFamily="34" charset="0"/>
                <a:cs typeface="Arial" panose="020B0604020202020204" pitchFamily="34" charset="0"/>
              </a:rPr>
              <a:t>I-IFTA &gt;1</a:t>
            </a:r>
          </a:p>
          <a:p>
            <a:pPr marL="457200" indent="-457200" algn="l">
              <a:buFont typeface="Arial" panose="020B0604020202020204" pitchFamily="34" charset="0"/>
              <a:buChar char="•"/>
            </a:pPr>
            <a:r>
              <a:rPr lang="en-US" sz="9600" dirty="0">
                <a:solidFill>
                  <a:schemeClr val="bg1"/>
                </a:solidFill>
                <a:latin typeface="Arial" panose="020B0604020202020204" pitchFamily="34" charset="0"/>
                <a:cs typeface="Arial" panose="020B0604020202020204" pitchFamily="34" charset="0"/>
              </a:rPr>
              <a:t>t &gt;1 – in </a:t>
            </a:r>
            <a:r>
              <a:rPr lang="en-US" sz="9600" dirty="0">
                <a:solidFill>
                  <a:srgbClr val="FFFF00"/>
                </a:solidFill>
                <a:latin typeface="Arial" panose="020B0604020202020204" pitchFamily="34" charset="0"/>
                <a:cs typeface="Arial" panose="020B0604020202020204" pitchFamily="34" charset="0"/>
              </a:rPr>
              <a:t>at least 2 foci </a:t>
            </a:r>
            <a:r>
              <a:rPr lang="en-US" sz="9600" dirty="0">
                <a:solidFill>
                  <a:schemeClr val="bg1"/>
                </a:solidFill>
                <a:latin typeface="Arial" panose="020B0604020202020204" pitchFamily="34" charset="0"/>
                <a:cs typeface="Arial" panose="020B0604020202020204" pitchFamily="34" charset="0"/>
              </a:rPr>
              <a:t>in areas </a:t>
            </a:r>
            <a:r>
              <a:rPr lang="en-US" sz="9600" dirty="0">
                <a:solidFill>
                  <a:srgbClr val="FFFF00"/>
                </a:solidFill>
                <a:latin typeface="Arial" panose="020B0604020202020204" pitchFamily="34" charset="0"/>
                <a:cs typeface="Arial" panose="020B0604020202020204" pitchFamily="34" charset="0"/>
              </a:rPr>
              <a:t>w/wo </a:t>
            </a:r>
            <a:r>
              <a:rPr lang="en-US" sz="9600" dirty="0">
                <a:solidFill>
                  <a:schemeClr val="bg1"/>
                </a:solidFill>
                <a:latin typeface="Arial" panose="020B0604020202020204" pitchFamily="34" charset="0"/>
                <a:cs typeface="Arial" panose="020B0604020202020204" pitchFamily="34" charset="0"/>
              </a:rPr>
              <a:t>IF </a:t>
            </a:r>
            <a:r>
              <a:rPr lang="en-US" sz="9600" dirty="0">
                <a:solidFill>
                  <a:srgbClr val="FFFF00"/>
                </a:solidFill>
                <a:latin typeface="Arial" panose="020B0604020202020204" pitchFamily="34" charset="0"/>
                <a:cs typeface="Arial" panose="020B0604020202020204" pitchFamily="34" charset="0"/>
              </a:rPr>
              <a:t>and</a:t>
            </a:r>
            <a:r>
              <a:rPr lang="en-US" sz="9600" dirty="0">
                <a:solidFill>
                  <a:schemeClr val="bg1"/>
                </a:solidFill>
                <a:latin typeface="Arial" panose="020B0604020202020204" pitchFamily="34" charset="0"/>
                <a:cs typeface="Arial" panose="020B0604020202020204" pitchFamily="34" charset="0"/>
              </a:rPr>
              <a:t> TA</a:t>
            </a:r>
          </a:p>
          <a:p>
            <a:pPr algn="l"/>
            <a:r>
              <a:rPr lang="en-US" sz="9600" dirty="0">
                <a:solidFill>
                  <a:schemeClr val="bg1"/>
                </a:solidFill>
                <a:latin typeface="Arial" panose="020B0604020202020204" pitchFamily="34" charset="0"/>
                <a:cs typeface="Arial" panose="020B0604020202020204" pitchFamily="34" charset="0"/>
              </a:rPr>
              <a:t>	  -  </a:t>
            </a:r>
            <a:r>
              <a:rPr lang="en-US" sz="9600" dirty="0">
                <a:solidFill>
                  <a:srgbClr val="FFFF00"/>
                </a:solidFill>
                <a:latin typeface="Arial" panose="020B0604020202020204" pitchFamily="34" charset="0"/>
                <a:cs typeface="Arial" panose="020B0604020202020204" pitchFamily="34" charset="0"/>
              </a:rPr>
              <a:t>concurrent BL/Acute </a:t>
            </a:r>
            <a:r>
              <a:rPr lang="en-US" sz="9600" dirty="0">
                <a:solidFill>
                  <a:schemeClr val="bg1"/>
                </a:solidFill>
                <a:latin typeface="Arial" panose="020B0604020202020204" pitchFamily="34" charset="0"/>
                <a:cs typeface="Arial" panose="020B0604020202020204" pitchFamily="34" charset="0"/>
              </a:rPr>
              <a:t>should be diagnosed if w/o IFTA</a:t>
            </a:r>
            <a:endParaRPr lang="en-US" sz="9200" dirty="0">
              <a:solidFill>
                <a:schemeClr val="bg1"/>
              </a:solidFill>
              <a:latin typeface="Arial" panose="020B0604020202020204" pitchFamily="34" charset="0"/>
              <a:cs typeface="Arial" panose="020B0604020202020204" pitchFamily="34" charset="0"/>
            </a:endParaRPr>
          </a:p>
          <a:p>
            <a:pPr algn="l"/>
            <a:r>
              <a:rPr lang="en-US" sz="9600" dirty="0">
                <a:solidFill>
                  <a:schemeClr val="bg1"/>
                </a:solidFill>
                <a:latin typeface="Arial" panose="020B0604020202020204" pitchFamily="34" charset="0"/>
                <a:cs typeface="Arial" panose="020B0604020202020204" pitchFamily="34" charset="0"/>
              </a:rPr>
              <a:t>	   -  clearly stated that severely atrophic					 tubules excluded</a:t>
            </a:r>
          </a:p>
          <a:p>
            <a:pPr algn="l"/>
            <a:r>
              <a:rPr lang="en-US" sz="9600" dirty="0">
                <a:solidFill>
                  <a:schemeClr val="bg1"/>
                </a:solidFill>
                <a:latin typeface="Arial" panose="020B0604020202020204" pitchFamily="34" charset="0"/>
                <a:cs typeface="Arial" panose="020B0604020202020204" pitchFamily="34" charset="0"/>
              </a:rPr>
              <a:t>Reasonable exclusion other causes t &amp; i-IFTA </a:t>
            </a:r>
          </a:p>
          <a:p>
            <a:pPr marL="457200" indent="-457200" algn="l">
              <a:buFont typeface="Arial" panose="020B0604020202020204" pitchFamily="34" charset="0"/>
              <a:buChar char="•"/>
            </a:pPr>
            <a:endParaRPr lang="en-US" sz="9600"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9600" dirty="0">
                <a:solidFill>
                  <a:schemeClr val="bg1"/>
                </a:solidFill>
                <a:latin typeface="Arial" panose="020B0604020202020204" pitchFamily="34" charset="0"/>
                <a:cs typeface="Arial" panose="020B0604020202020204" pitchFamily="34" charset="0"/>
              </a:rPr>
              <a:t>Grade 1A if t-IFTA =2,  Grade 1B if t-IFTA =3</a:t>
            </a:r>
          </a:p>
          <a:p>
            <a:pPr algn="l"/>
            <a:r>
              <a:rPr lang="en-US" sz="9600" dirty="0">
                <a:solidFill>
                  <a:schemeClr val="bg1"/>
                </a:solidFill>
                <a:latin typeface="Arial" panose="020B0604020202020204" pitchFamily="34" charset="0"/>
                <a:cs typeface="Arial" panose="020B0604020202020204" pitchFamily="34" charset="0"/>
              </a:rPr>
              <a:t> </a:t>
            </a:r>
          </a:p>
          <a:p>
            <a:pPr marL="457200" indent="-457200" algn="l">
              <a:buFont typeface="Arial" panose="020B0604020202020204" pitchFamily="34" charset="0"/>
              <a:buChar char="•"/>
            </a:pPr>
            <a:r>
              <a:rPr lang="en-US" sz="9600" dirty="0">
                <a:solidFill>
                  <a:schemeClr val="bg1"/>
                </a:solidFill>
                <a:latin typeface="Arial" panose="020B0604020202020204" pitchFamily="34" charset="0"/>
                <a:cs typeface="Arial" panose="020B0604020202020204" pitchFamily="34" charset="0"/>
              </a:rPr>
              <a:t>Grade II if we can demonstrate chronic allograft arteriopathy</a:t>
            </a:r>
          </a:p>
          <a:p>
            <a:pPr marL="457200" indent="-457200" algn="l">
              <a:buFont typeface="Arial" panose="020B0604020202020204" pitchFamily="34" charset="0"/>
              <a:buChar char="•"/>
            </a:pPr>
            <a:endParaRPr lang="en-US" sz="7200" dirty="0">
              <a:solidFill>
                <a:schemeClr val="bg1"/>
              </a:solidFill>
            </a:endParaRPr>
          </a:p>
        </p:txBody>
      </p:sp>
    </p:spTree>
    <p:extLst>
      <p:ext uri="{BB962C8B-B14F-4D97-AF65-F5344CB8AC3E}">
        <p14:creationId xmlns:p14="http://schemas.microsoft.com/office/powerpoint/2010/main" val="3657490544"/>
      </p:ext>
    </p:extLst>
  </p:cSld>
  <p:clrMapOvr>
    <a:overrideClrMapping bg1="lt1" tx1="dk1" bg2="lt2" tx2="dk2" accent1="accent1" accent2="accent2" accent3="accent3" accent4="accent4" accent5="accent5" accent6="accent6" hlink="hlink" folHlink="folHlink"/>
  </p:clrMapOvr>
  <p:transition>
    <p:cover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8067"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8068" name="Rectangle 4"/>
          <p:cNvSpPr>
            <a:spLocks noGrp="1" noChangeArrowheads="1"/>
          </p:cNvSpPr>
          <p:nvPr>
            <p:ph type="title"/>
          </p:nvPr>
        </p:nvSpPr>
        <p:spPr>
          <a:xfrm>
            <a:off x="533400" y="190500"/>
            <a:ext cx="7772400" cy="7239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4000" dirty="0">
                <a:solidFill>
                  <a:srgbClr val="FFFF00"/>
                </a:solidFill>
              </a:rPr>
              <a:t>Post-Treatment Biopsy </a:t>
            </a:r>
          </a:p>
        </p:txBody>
      </p:sp>
      <p:sp>
        <p:nvSpPr>
          <p:cNvPr id="88069" name="Rectangle 5"/>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eaLnBrk="1" hangingPunct="1">
              <a:buFontTx/>
              <a:buNone/>
            </a:pPr>
            <a:r>
              <a:rPr lang="en-US" altLang="en-US" sz="2800" dirty="0">
                <a:solidFill>
                  <a:schemeClr val="bg1"/>
                </a:solidFil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066800"/>
            <a:ext cx="4267200" cy="579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5029200" cy="5791199"/>
          </a:xfrm>
          <a:prstGeom prst="rect">
            <a:avLst/>
          </a:prstGeom>
        </p:spPr>
      </p:pic>
    </p:spTree>
    <p:extLst>
      <p:ext uri="{BB962C8B-B14F-4D97-AF65-F5344CB8AC3E}">
        <p14:creationId xmlns:p14="http://schemas.microsoft.com/office/powerpoint/2010/main" val="99613898"/>
      </p:ext>
    </p:extLst>
  </p:cSld>
  <p:clrMapOvr>
    <a:masterClrMapping/>
  </p:clrMapOvr>
  <p:transition>
    <p:cover dir="l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A09BC088-BBF0-425F-8D4F-8299AEEE7BED}"/>
              </a:ext>
            </a:extLst>
          </p:cNvPr>
          <p:cNvSpPr>
            <a:spLocks noGrp="1" noChangeArrowheads="1"/>
          </p:cNvSpPr>
          <p:nvPr>
            <p:ph type="title"/>
          </p:nvPr>
        </p:nvSpPr>
        <p:spPr>
          <a:xfrm>
            <a:off x="457200" y="212430"/>
            <a:ext cx="7772400" cy="701970"/>
          </a:xfrm>
        </p:spPr>
        <p:txBody>
          <a:bodyPr lIns="92075" tIns="46038" rIns="92075" bIns="46038"/>
          <a:lstStyle/>
          <a:p>
            <a:pPr eaLnBrk="1" hangingPunct="1"/>
            <a:r>
              <a:rPr lang="en-US" altLang="en-US" sz="2800" dirty="0">
                <a:solidFill>
                  <a:schemeClr val="tx1"/>
                </a:solidFill>
                <a:latin typeface="Arial" panose="020B0604020202020204" pitchFamily="34" charset="0"/>
              </a:rPr>
              <a:t>Banff 2017-2019  CHRONIC active ABMR</a:t>
            </a:r>
            <a:endParaRPr lang="en-US" altLang="en-US" sz="2400" dirty="0">
              <a:solidFill>
                <a:schemeClr val="tx1"/>
              </a:solidFill>
              <a:latin typeface="Arial" panose="020B0604020202020204" pitchFamily="34" charset="0"/>
            </a:endParaRPr>
          </a:p>
        </p:txBody>
      </p:sp>
      <p:sp>
        <p:nvSpPr>
          <p:cNvPr id="197635" name="Rectangle 3">
            <a:extLst>
              <a:ext uri="{FF2B5EF4-FFF2-40B4-BE49-F238E27FC236}">
                <a16:creationId xmlns:a16="http://schemas.microsoft.com/office/drawing/2014/main" id="{A206AD6C-95A6-40E1-A147-2A36A92D2EC3}"/>
              </a:ext>
            </a:extLst>
          </p:cNvPr>
          <p:cNvSpPr>
            <a:spLocks noGrp="1" noChangeArrowheads="1"/>
          </p:cNvSpPr>
          <p:nvPr>
            <p:ph type="body" idx="1"/>
          </p:nvPr>
        </p:nvSpPr>
        <p:spPr>
          <a:xfrm>
            <a:off x="0" y="1117169"/>
            <a:ext cx="9144000" cy="4343400"/>
          </a:xfrm>
        </p:spPr>
        <p:txBody>
          <a:bodyPr lIns="92075" tIns="46038" rIns="92075" bIns="46038"/>
          <a:lstStyle/>
          <a:p>
            <a:pPr marL="0" indent="0" eaLnBrk="1" hangingPunct="1">
              <a:buNone/>
              <a:defRPr/>
            </a:pPr>
            <a:endParaRPr lang="en-US" altLang="en-US" sz="2800" dirty="0">
              <a:solidFill>
                <a:srgbClr val="F8F8F8"/>
              </a:solidFill>
              <a:latin typeface="Arial" pitchFamily="34" charset="0"/>
            </a:endParaRPr>
          </a:p>
          <a:p>
            <a:pPr marL="0" indent="0" eaLnBrk="1" hangingPunct="1">
              <a:buNone/>
              <a:defRPr/>
            </a:pPr>
            <a:r>
              <a:rPr lang="en-US" altLang="en-US" sz="2800" dirty="0">
                <a:solidFill>
                  <a:srgbClr val="F8F8F8"/>
                </a:solidFill>
                <a:latin typeface="Arial" pitchFamily="34" charset="0"/>
              </a:rPr>
              <a:t>Needs all 3 of the following criteria:</a:t>
            </a:r>
          </a:p>
          <a:p>
            <a:pPr marL="0" indent="0" eaLnBrk="1" hangingPunct="1">
              <a:buNone/>
              <a:defRPr/>
            </a:pPr>
            <a:endParaRPr lang="en-US" altLang="en-US" sz="2800" dirty="0">
              <a:solidFill>
                <a:srgbClr val="F8F8F8"/>
              </a:solidFill>
              <a:latin typeface="Arial" pitchFamily="34" charset="0"/>
            </a:endParaRPr>
          </a:p>
          <a:p>
            <a:pPr marL="514350" indent="-514350" eaLnBrk="1" hangingPunct="1">
              <a:buAutoNum type="arabicPeriod"/>
              <a:defRPr/>
            </a:pPr>
            <a:r>
              <a:rPr lang="en-US" altLang="en-US" sz="2800" dirty="0">
                <a:solidFill>
                  <a:srgbClr val="F8F8F8"/>
                </a:solidFill>
                <a:latin typeface="Arial" pitchFamily="34" charset="0"/>
              </a:rPr>
              <a:t>Morphologic evidence of </a:t>
            </a:r>
            <a:r>
              <a:rPr lang="en-US" altLang="en-US" sz="2800" u="sng" dirty="0">
                <a:solidFill>
                  <a:srgbClr val="F8F8F8"/>
                </a:solidFill>
                <a:latin typeface="Arial" pitchFamily="34" charset="0"/>
              </a:rPr>
              <a:t>CHRONIC</a:t>
            </a:r>
            <a:r>
              <a:rPr lang="en-US" altLang="en-US" sz="2800" dirty="0">
                <a:solidFill>
                  <a:srgbClr val="F8F8F8"/>
                </a:solidFill>
                <a:latin typeface="Arial" pitchFamily="34" charset="0"/>
              </a:rPr>
              <a:t> tissue injury	</a:t>
            </a:r>
          </a:p>
          <a:p>
            <a:pPr marL="514350" indent="-514350" eaLnBrk="1" hangingPunct="1">
              <a:buAutoNum type="arabicPeriod"/>
              <a:defRPr/>
            </a:pPr>
            <a:r>
              <a:rPr lang="en-US" altLang="en-US" sz="2800" dirty="0">
                <a:solidFill>
                  <a:srgbClr val="F8F8F8"/>
                </a:solidFill>
                <a:latin typeface="Arial" pitchFamily="34" charset="0"/>
              </a:rPr>
              <a:t>Ab-E interaction criteria for Dx of active ABMR	</a:t>
            </a:r>
          </a:p>
          <a:p>
            <a:pPr marL="514350" indent="-514350" eaLnBrk="1" hangingPunct="1">
              <a:buAutoNum type="arabicPeriod"/>
              <a:defRPr/>
            </a:pPr>
            <a:r>
              <a:rPr lang="en-US" altLang="en-US" sz="2800" dirty="0">
                <a:solidFill>
                  <a:srgbClr val="F8F8F8"/>
                </a:solidFill>
                <a:latin typeface="Arial" pitchFamily="34" charset="0"/>
              </a:rPr>
              <a:t>Serologic criteria for Dx of active ABMR </a:t>
            </a:r>
          </a:p>
          <a:p>
            <a:pPr eaLnBrk="1" hangingPunct="1">
              <a:defRPr/>
            </a:pPr>
            <a:endParaRPr lang="en-US" altLang="en-US" sz="2800" dirty="0">
              <a:solidFill>
                <a:srgbClr val="FFFFCC"/>
              </a:solidFill>
              <a:latin typeface="Arial" pitchFamily="34" charset="0"/>
            </a:endParaRPr>
          </a:p>
          <a:p>
            <a:pPr marL="0" indent="0" eaLnBrk="1" hangingPunct="1">
              <a:buFontTx/>
              <a:buNone/>
              <a:defRPr/>
            </a:pPr>
            <a:endParaRPr lang="en-US" altLang="en-US" sz="3600" dirty="0">
              <a:solidFill>
                <a:srgbClr val="F8F8F8"/>
              </a:solidFill>
              <a:latin typeface="Arial" pitchFamily="34" charset="0"/>
            </a:endParaRPr>
          </a:p>
        </p:txBody>
      </p:sp>
      <p:sp>
        <p:nvSpPr>
          <p:cNvPr id="3" name="Footer Placeholder 1">
            <a:extLst>
              <a:ext uri="{FF2B5EF4-FFF2-40B4-BE49-F238E27FC236}">
                <a16:creationId xmlns:a16="http://schemas.microsoft.com/office/drawing/2014/main" id="{2D287A5D-F868-D93F-6B8F-C6DE1CDD13D5}"/>
              </a:ext>
            </a:extLst>
          </p:cNvPr>
          <p:cNvSpPr txBox="1">
            <a:spLocks/>
          </p:cNvSpPr>
          <p:nvPr/>
        </p:nvSpPr>
        <p:spPr bwMode="auto">
          <a:xfrm>
            <a:off x="628650" y="5629502"/>
            <a:ext cx="6972300" cy="10196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116" rtl="0" eaLnBrk="1" latinLnBrk="0" hangingPunct="1">
              <a:defRPr sz="1400" kern="1200">
                <a:solidFill>
                  <a:srgbClr val="000000"/>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a:lstStyle>
          <a:p>
            <a:pPr defTabSz="914400" fontAlgn="base">
              <a:spcBef>
                <a:spcPct val="0"/>
              </a:spcBef>
              <a:spcAft>
                <a:spcPct val="0"/>
              </a:spcAft>
              <a:defRPr/>
            </a:pPr>
            <a:r>
              <a:rPr lang="de-DE" sz="2400" dirty="0">
                <a:solidFill>
                  <a:schemeClr val="tx1">
                    <a:lumMod val="60000"/>
                    <a:lumOff val="40000"/>
                  </a:schemeClr>
                </a:solidFill>
                <a:latin typeface="Times New Roman" panose="02020603050405020304" pitchFamily="18" charset="0"/>
              </a:rPr>
              <a:t>Am J Transplant 2018: 18: 293 and  2020: 20: 2318</a:t>
            </a:r>
            <a:endParaRPr lang="en-US" sz="2400" dirty="0">
              <a:solidFill>
                <a:schemeClr val="tx1">
                  <a:lumMod val="60000"/>
                  <a:lumOff val="40000"/>
                </a:schemeClr>
              </a:solidFill>
              <a:latin typeface="Times New Roman" panose="02020603050405020304" pitchFamily="18" charset="0"/>
            </a:endParaRPr>
          </a:p>
        </p:txBody>
      </p:sp>
    </p:spTree>
    <p:extLst>
      <p:ext uri="{BB962C8B-B14F-4D97-AF65-F5344CB8AC3E}">
        <p14:creationId xmlns:p14="http://schemas.microsoft.com/office/powerpoint/2010/main" val="4042428681"/>
      </p:ext>
    </p:extLst>
  </p:cSld>
  <p:clrMapOvr>
    <a:overrideClrMapping bg1="lt1" tx1="dk1" bg2="lt2" tx2="dk2" accent1="accent1" accent2="accent2" accent3="accent3" accent4="accent4" accent5="accent5" accent6="accent6" hlink="hlink" folHlink="folHlink"/>
  </p:clrMapOvr>
  <p:transition>
    <p:cover dir="l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044" y="536577"/>
            <a:ext cx="8185356" cy="587375"/>
          </a:xfrm>
        </p:spPr>
        <p:txBody>
          <a:bodyPr/>
          <a:lstStyle/>
          <a:p>
            <a:r>
              <a:rPr lang="en-US" dirty="0"/>
              <a:t>Antibody Mediated Rejection—</a:t>
            </a:r>
            <a:br>
              <a:rPr lang="en-US" dirty="0"/>
            </a:br>
            <a:endParaRPr lang="en-US" sz="1100" dirty="0"/>
          </a:p>
        </p:txBody>
      </p:sp>
      <p:sp>
        <p:nvSpPr>
          <p:cNvPr id="6" name="Footer Placeholder 5">
            <a:extLst>
              <a:ext uri="{FF2B5EF4-FFF2-40B4-BE49-F238E27FC236}">
                <a16:creationId xmlns:a16="http://schemas.microsoft.com/office/drawing/2014/main" id="{B8831BFD-A398-4D19-8024-13BDE366E1F2}"/>
              </a:ext>
            </a:extLst>
          </p:cNvPr>
          <p:cNvSpPr>
            <a:spLocks noGrp="1"/>
          </p:cNvSpPr>
          <p:nvPr>
            <p:ph type="ftr" sz="quarter" idx="11"/>
          </p:nvPr>
        </p:nvSpPr>
        <p:spPr/>
        <p:txBody>
          <a:bodyPr/>
          <a:lstStyle/>
          <a:p>
            <a:pPr defTabSz="685800">
              <a:defRPr/>
            </a:pPr>
            <a:r>
              <a:rPr lang="en-US" dirty="0" err="1">
                <a:solidFill>
                  <a:srgbClr val="000000">
                    <a:lumMod val="50000"/>
                    <a:lumOff val="50000"/>
                  </a:srgbClr>
                </a:solidFill>
                <a:latin typeface="Arial"/>
              </a:rPr>
              <a:t>Loupy</a:t>
            </a:r>
            <a:r>
              <a:rPr lang="en-US" dirty="0">
                <a:solidFill>
                  <a:srgbClr val="000000">
                    <a:lumMod val="50000"/>
                    <a:lumOff val="50000"/>
                  </a:srgbClr>
                </a:solidFill>
                <a:latin typeface="Arial"/>
              </a:rPr>
              <a:t> A, et al. Am J transplant.  2020 Sep;20 (9): 2318-2331</a:t>
            </a:r>
          </a:p>
        </p:txBody>
      </p:sp>
      <p:sp>
        <p:nvSpPr>
          <p:cNvPr id="11" name="Rounded Rectangle 4"/>
          <p:cNvSpPr/>
          <p:nvPr/>
        </p:nvSpPr>
        <p:spPr>
          <a:xfrm>
            <a:off x="1561892" y="1497533"/>
            <a:ext cx="7195247" cy="9524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t" anchorCtr="0">
            <a:noAutofit/>
          </a:bodyPr>
          <a:lstStyle/>
          <a:p>
            <a:pPr defTabSz="666750">
              <a:lnSpc>
                <a:spcPct val="90000"/>
              </a:lnSpc>
              <a:spcBef>
                <a:spcPct val="0"/>
              </a:spcBef>
              <a:spcAft>
                <a:spcPct val="35000"/>
              </a:spcAft>
              <a:defRPr/>
            </a:pPr>
            <a:r>
              <a:rPr lang="en-US" b="1" cap="small" dirty="0">
                <a:solidFill>
                  <a:srgbClr val="000000"/>
                </a:solidFill>
                <a:latin typeface="Arial"/>
              </a:rPr>
              <a:t>Histologic evidence of tissue injury </a:t>
            </a:r>
          </a:p>
          <a:p>
            <a:pPr marL="128588" lvl="1" indent="-128588" defTabSz="533400">
              <a:lnSpc>
                <a:spcPct val="90000"/>
              </a:lnSpc>
              <a:spcBef>
                <a:spcPct val="0"/>
              </a:spcBef>
              <a:spcAft>
                <a:spcPct val="15000"/>
              </a:spcAft>
              <a:buFontTx/>
              <a:buChar char="••"/>
              <a:defRPr/>
            </a:pPr>
            <a:r>
              <a:rPr lang="en-US" sz="1500" dirty="0">
                <a:solidFill>
                  <a:srgbClr val="000000"/>
                </a:solidFill>
                <a:latin typeface="Arial"/>
              </a:rPr>
              <a:t>Microvascular inflammation peritubular capillaritis or glomerulitis</a:t>
            </a:r>
          </a:p>
          <a:p>
            <a:pPr marL="128588" lvl="1" indent="-128588" defTabSz="533400">
              <a:lnSpc>
                <a:spcPct val="90000"/>
              </a:lnSpc>
              <a:spcBef>
                <a:spcPct val="0"/>
              </a:spcBef>
              <a:spcAft>
                <a:spcPct val="15000"/>
              </a:spcAft>
              <a:buFontTx/>
              <a:buChar char="••"/>
              <a:defRPr/>
            </a:pPr>
            <a:r>
              <a:rPr lang="en-US" sz="1500" dirty="0">
                <a:solidFill>
                  <a:srgbClr val="000000"/>
                </a:solidFill>
                <a:latin typeface="Arial"/>
              </a:rPr>
              <a:t>Thrombotic </a:t>
            </a:r>
            <a:r>
              <a:rPr lang="en-US" sz="1500" dirty="0" err="1">
                <a:solidFill>
                  <a:srgbClr val="000000"/>
                </a:solidFill>
                <a:latin typeface="Arial"/>
              </a:rPr>
              <a:t>microangiopathy</a:t>
            </a:r>
            <a:r>
              <a:rPr lang="en-US" sz="1500" dirty="0">
                <a:solidFill>
                  <a:srgbClr val="000000"/>
                </a:solidFill>
                <a:latin typeface="Arial"/>
              </a:rPr>
              <a:t> or unexplained ATN</a:t>
            </a:r>
          </a:p>
        </p:txBody>
      </p:sp>
      <p:sp>
        <p:nvSpPr>
          <p:cNvPr id="14" name="Rounded Rectangle 4"/>
          <p:cNvSpPr/>
          <p:nvPr/>
        </p:nvSpPr>
        <p:spPr>
          <a:xfrm>
            <a:off x="1556936" y="2743200"/>
            <a:ext cx="7195247" cy="1219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t" anchorCtr="0">
            <a:noAutofit/>
          </a:bodyPr>
          <a:lstStyle/>
          <a:p>
            <a:pPr defTabSz="666750">
              <a:lnSpc>
                <a:spcPct val="90000"/>
              </a:lnSpc>
              <a:spcBef>
                <a:spcPct val="0"/>
              </a:spcBef>
              <a:spcAft>
                <a:spcPct val="35000"/>
              </a:spcAft>
              <a:defRPr/>
            </a:pPr>
            <a:r>
              <a:rPr lang="en-US" b="1" cap="small" dirty="0">
                <a:solidFill>
                  <a:srgbClr val="000000"/>
                </a:solidFill>
                <a:latin typeface="Arial"/>
              </a:rPr>
              <a:t>Evidence of Antibody Interaction with the Endothelium</a:t>
            </a:r>
          </a:p>
          <a:p>
            <a:pPr marL="128588" lvl="1" indent="-128588" defTabSz="533400">
              <a:lnSpc>
                <a:spcPct val="90000"/>
              </a:lnSpc>
              <a:spcBef>
                <a:spcPct val="0"/>
              </a:spcBef>
              <a:spcAft>
                <a:spcPct val="15000"/>
              </a:spcAft>
              <a:buFontTx/>
              <a:buChar char="••"/>
              <a:defRPr/>
            </a:pPr>
            <a:r>
              <a:rPr lang="en-US" sz="1500" dirty="0">
                <a:solidFill>
                  <a:srgbClr val="000000"/>
                </a:solidFill>
                <a:latin typeface="Arial"/>
              </a:rPr>
              <a:t>Microvascular inflammation (</a:t>
            </a:r>
            <a:r>
              <a:rPr lang="en-US" sz="1500" dirty="0" err="1">
                <a:solidFill>
                  <a:srgbClr val="000000"/>
                </a:solidFill>
                <a:latin typeface="Arial"/>
              </a:rPr>
              <a:t>g+ptc</a:t>
            </a:r>
            <a:r>
              <a:rPr lang="en-US" sz="1500" dirty="0">
                <a:solidFill>
                  <a:srgbClr val="000000"/>
                </a:solidFill>
                <a:latin typeface="Arial"/>
              </a:rPr>
              <a:t>&gt;1 in the absence of TCMR/BL/GN/BKVN</a:t>
            </a:r>
            <a:endParaRPr lang="en-US" sz="1500" u="sng" dirty="0">
              <a:solidFill>
                <a:srgbClr val="000000"/>
              </a:solidFill>
              <a:latin typeface="Arial"/>
            </a:endParaRPr>
          </a:p>
          <a:p>
            <a:pPr marL="128588" lvl="1" indent="-128588" defTabSz="533400">
              <a:lnSpc>
                <a:spcPct val="90000"/>
              </a:lnSpc>
              <a:spcBef>
                <a:spcPct val="0"/>
              </a:spcBef>
              <a:spcAft>
                <a:spcPct val="15000"/>
              </a:spcAft>
              <a:buFontTx/>
              <a:buChar char="••"/>
              <a:defRPr/>
            </a:pPr>
            <a:r>
              <a:rPr lang="en-US" sz="1500" u="sng" dirty="0">
                <a:solidFill>
                  <a:srgbClr val="000000"/>
                </a:solidFill>
                <a:latin typeface="Arial"/>
              </a:rPr>
              <a:t>OR</a:t>
            </a:r>
          </a:p>
          <a:p>
            <a:pPr marL="128588" lvl="1" indent="-128588" defTabSz="533400">
              <a:lnSpc>
                <a:spcPct val="90000"/>
              </a:lnSpc>
              <a:spcBef>
                <a:spcPct val="0"/>
              </a:spcBef>
              <a:spcAft>
                <a:spcPct val="15000"/>
              </a:spcAft>
              <a:buFontTx/>
              <a:buChar char="••"/>
              <a:defRPr/>
            </a:pPr>
            <a:r>
              <a:rPr lang="en-US" sz="1500" dirty="0">
                <a:solidFill>
                  <a:srgbClr val="000000"/>
                </a:solidFill>
                <a:latin typeface="Arial"/>
              </a:rPr>
              <a:t>C4d staining in peritubular capillaries (&gt; 1 FS, &gt;0 FFPE)</a:t>
            </a:r>
          </a:p>
        </p:txBody>
      </p:sp>
      <p:sp>
        <p:nvSpPr>
          <p:cNvPr id="17" name="Rounded Rectangle 4"/>
          <p:cNvSpPr/>
          <p:nvPr/>
        </p:nvSpPr>
        <p:spPr>
          <a:xfrm>
            <a:off x="1616667" y="4255568"/>
            <a:ext cx="7195247" cy="9524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t" anchorCtr="0">
            <a:noAutofit/>
          </a:bodyPr>
          <a:lstStyle/>
          <a:p>
            <a:pPr defTabSz="666750">
              <a:lnSpc>
                <a:spcPct val="90000"/>
              </a:lnSpc>
              <a:spcBef>
                <a:spcPct val="0"/>
              </a:spcBef>
              <a:spcAft>
                <a:spcPct val="35000"/>
              </a:spcAft>
              <a:defRPr/>
            </a:pPr>
            <a:r>
              <a:rPr lang="en-US" b="1" cap="small" dirty="0">
                <a:solidFill>
                  <a:srgbClr val="000000"/>
                </a:solidFill>
                <a:latin typeface="Arial"/>
              </a:rPr>
              <a:t>Serologic Evidence</a:t>
            </a:r>
          </a:p>
          <a:p>
            <a:pPr marL="128588" lvl="1" indent="-128588" defTabSz="533400">
              <a:lnSpc>
                <a:spcPct val="90000"/>
              </a:lnSpc>
              <a:spcBef>
                <a:spcPct val="0"/>
              </a:spcBef>
              <a:spcAft>
                <a:spcPct val="15000"/>
              </a:spcAft>
              <a:buFontTx/>
              <a:buChar char="••"/>
              <a:defRPr/>
            </a:pPr>
            <a:r>
              <a:rPr lang="en-US" sz="1350" dirty="0">
                <a:solidFill>
                  <a:srgbClr val="000000"/>
                </a:solidFill>
                <a:latin typeface="Arial"/>
              </a:rPr>
              <a:t>HLA or non-HLA DSA or ABO antibodies </a:t>
            </a:r>
            <a:endParaRPr lang="en-US" sz="1200" dirty="0">
              <a:solidFill>
                <a:srgbClr val="000000"/>
              </a:solidFill>
              <a:latin typeface="Arial"/>
            </a:endParaRPr>
          </a:p>
        </p:txBody>
      </p:sp>
    </p:spTree>
    <p:extLst>
      <p:ext uri="{BB962C8B-B14F-4D97-AF65-F5344CB8AC3E}">
        <p14:creationId xmlns:p14="http://schemas.microsoft.com/office/powerpoint/2010/main" val="12865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A09BC088-BBF0-425F-8D4F-8299AEEE7BED}"/>
              </a:ext>
            </a:extLst>
          </p:cNvPr>
          <p:cNvSpPr>
            <a:spLocks noGrp="1" noChangeArrowheads="1"/>
          </p:cNvSpPr>
          <p:nvPr>
            <p:ph type="title"/>
          </p:nvPr>
        </p:nvSpPr>
        <p:spPr>
          <a:xfrm>
            <a:off x="457200" y="212430"/>
            <a:ext cx="8229600" cy="701970"/>
          </a:xfrm>
        </p:spPr>
        <p:txBody>
          <a:bodyPr lIns="92075" tIns="46038" rIns="92075" bIns="46038"/>
          <a:lstStyle/>
          <a:p>
            <a:pPr eaLnBrk="1" hangingPunct="1"/>
            <a:r>
              <a:rPr lang="en-US" altLang="en-US" sz="2800" dirty="0">
                <a:solidFill>
                  <a:schemeClr val="tx1"/>
                </a:solidFill>
                <a:latin typeface="Arial" panose="020B0604020202020204" pitchFamily="34" charset="0"/>
              </a:rPr>
              <a:t>Chronic Tissue Injury in Chronic Active ABMR</a:t>
            </a:r>
            <a:endParaRPr lang="en-US" altLang="en-US" sz="2400" dirty="0">
              <a:solidFill>
                <a:schemeClr val="tx1"/>
              </a:solidFill>
              <a:latin typeface="Arial" panose="020B0604020202020204" pitchFamily="34" charset="0"/>
            </a:endParaRPr>
          </a:p>
        </p:txBody>
      </p:sp>
      <p:sp>
        <p:nvSpPr>
          <p:cNvPr id="197635" name="Rectangle 3">
            <a:extLst>
              <a:ext uri="{FF2B5EF4-FFF2-40B4-BE49-F238E27FC236}">
                <a16:creationId xmlns:a16="http://schemas.microsoft.com/office/drawing/2014/main" id="{A206AD6C-95A6-40E1-A147-2A36A92D2EC3}"/>
              </a:ext>
            </a:extLst>
          </p:cNvPr>
          <p:cNvSpPr>
            <a:spLocks noGrp="1" noChangeArrowheads="1"/>
          </p:cNvSpPr>
          <p:nvPr>
            <p:ph type="body" idx="1"/>
          </p:nvPr>
        </p:nvSpPr>
        <p:spPr>
          <a:xfrm>
            <a:off x="0" y="1117169"/>
            <a:ext cx="8229600" cy="5073784"/>
          </a:xfrm>
        </p:spPr>
        <p:txBody>
          <a:bodyPr lIns="92075" tIns="46038" rIns="92075" bIns="46038"/>
          <a:lstStyle/>
          <a:p>
            <a:pPr marL="0" indent="0" eaLnBrk="1" hangingPunct="1">
              <a:buNone/>
              <a:defRPr/>
            </a:pPr>
            <a:r>
              <a:rPr lang="en-US" altLang="en-US" sz="2800" dirty="0">
                <a:solidFill>
                  <a:srgbClr val="F8F8F8"/>
                </a:solidFill>
                <a:latin typeface="Arial" pitchFamily="34" charset="0"/>
              </a:rPr>
              <a:t>1. cg&gt;0 if no evidence GN/chronic TMA</a:t>
            </a:r>
          </a:p>
          <a:p>
            <a:pPr marL="0" indent="0" eaLnBrk="1" hangingPunct="1">
              <a:buNone/>
              <a:defRPr/>
            </a:pPr>
            <a:endParaRPr lang="en-US" altLang="en-US" sz="2800" dirty="0">
              <a:solidFill>
                <a:srgbClr val="F8F8F8"/>
              </a:solidFill>
              <a:latin typeface="Arial" pitchFamily="34" charset="0"/>
            </a:endParaRPr>
          </a:p>
          <a:p>
            <a:pPr marL="0" indent="0" eaLnBrk="1" hangingPunct="1">
              <a:buNone/>
              <a:defRPr/>
            </a:pPr>
            <a:r>
              <a:rPr lang="en-US" altLang="en-US" sz="2800" dirty="0">
                <a:solidFill>
                  <a:srgbClr val="F8F8F8"/>
                </a:solidFill>
                <a:latin typeface="Arial" pitchFamily="34" charset="0"/>
              </a:rPr>
              <a:t>2. Art intimal fibrosis, new onset, </a:t>
            </a:r>
            <a:r>
              <a:rPr lang="en-US" altLang="en-US" sz="2800" dirty="0" err="1">
                <a:solidFill>
                  <a:srgbClr val="F8F8F8"/>
                </a:solidFill>
                <a:latin typeface="Arial" pitchFamily="34" charset="0"/>
              </a:rPr>
              <a:t>exc</a:t>
            </a:r>
            <a:r>
              <a:rPr lang="en-US" altLang="en-US" sz="2800" dirty="0">
                <a:solidFill>
                  <a:srgbClr val="F8F8F8"/>
                </a:solidFill>
                <a:latin typeface="Arial" pitchFamily="34" charset="0"/>
              </a:rPr>
              <a:t> other causes</a:t>
            </a:r>
          </a:p>
          <a:p>
            <a:pPr eaLnBrk="1" hangingPunct="1">
              <a:buFontTx/>
              <a:buChar char="-"/>
              <a:defRPr/>
            </a:pPr>
            <a:r>
              <a:rPr lang="en-US" altLang="en-US" sz="2800" dirty="0">
                <a:solidFill>
                  <a:srgbClr val="F8F8F8"/>
                </a:solidFill>
                <a:latin typeface="Arial" pitchFamily="34" charset="0"/>
              </a:rPr>
              <a:t>leucocytes within sclerotic intima not required</a:t>
            </a:r>
          </a:p>
          <a:p>
            <a:pPr eaLnBrk="1" hangingPunct="1">
              <a:buFontTx/>
              <a:buChar char="-"/>
              <a:defRPr/>
            </a:pPr>
            <a:r>
              <a:rPr lang="en-US" altLang="en-US" sz="2800" dirty="0">
                <a:solidFill>
                  <a:srgbClr val="F8F8F8"/>
                </a:solidFill>
                <a:latin typeface="Arial" pitchFamily="34" charset="0"/>
              </a:rPr>
              <a:t>favor chronic ABMR if leucocytes present</a:t>
            </a:r>
          </a:p>
          <a:p>
            <a:pPr marL="0" indent="0" eaLnBrk="1" hangingPunct="1">
              <a:buNone/>
              <a:defRPr/>
            </a:pPr>
            <a:r>
              <a:rPr lang="en-US" altLang="en-US" sz="2800" dirty="0">
                <a:solidFill>
                  <a:srgbClr val="F8F8F8"/>
                </a:solidFill>
                <a:latin typeface="Arial" pitchFamily="34" charset="0"/>
              </a:rPr>
              <a:t>	provided no prior history of TCMR (present	 also in chronic TCMR)</a:t>
            </a:r>
          </a:p>
          <a:p>
            <a:pPr marL="0" indent="0" eaLnBrk="1" hangingPunct="1">
              <a:buNone/>
              <a:defRPr/>
            </a:pPr>
            <a:endParaRPr lang="en-US" altLang="en-US" sz="2800" dirty="0">
              <a:solidFill>
                <a:srgbClr val="F8F8F8"/>
              </a:solidFill>
              <a:latin typeface="Arial" pitchFamily="34" charset="0"/>
            </a:endParaRPr>
          </a:p>
          <a:p>
            <a:pPr marL="0" indent="0" eaLnBrk="1" hangingPunct="1">
              <a:buNone/>
              <a:defRPr/>
            </a:pPr>
            <a:r>
              <a:rPr lang="en-US" altLang="en-US" sz="2800" dirty="0">
                <a:solidFill>
                  <a:srgbClr val="F8F8F8"/>
                </a:solidFill>
                <a:latin typeface="Arial" pitchFamily="34" charset="0"/>
              </a:rPr>
              <a:t>3. Severe PTCML (PTCML 1, needs EM)</a:t>
            </a:r>
          </a:p>
          <a:p>
            <a:pPr eaLnBrk="1" hangingPunct="1">
              <a:buFontTx/>
              <a:buChar char="-"/>
              <a:defRPr/>
            </a:pPr>
            <a:endParaRPr lang="en-US" altLang="en-US" sz="2800" dirty="0">
              <a:solidFill>
                <a:srgbClr val="F8F8F8"/>
              </a:solidFill>
              <a:latin typeface="Arial" pitchFamily="34" charset="0"/>
            </a:endParaRPr>
          </a:p>
        </p:txBody>
      </p:sp>
      <p:sp>
        <p:nvSpPr>
          <p:cNvPr id="2" name="Footer Placeholder 1">
            <a:extLst>
              <a:ext uri="{FF2B5EF4-FFF2-40B4-BE49-F238E27FC236}">
                <a16:creationId xmlns:a16="http://schemas.microsoft.com/office/drawing/2014/main" id="{578F59A2-2FA2-47A2-A00A-5C5CE7F0F6DB}"/>
              </a:ext>
            </a:extLst>
          </p:cNvPr>
          <p:cNvSpPr>
            <a:spLocks noGrp="1"/>
          </p:cNvSpPr>
          <p:nvPr>
            <p:ph type="ftr" sz="quarter" idx="11"/>
          </p:nvPr>
        </p:nvSpPr>
        <p:spPr>
          <a:xfrm>
            <a:off x="1562100" y="6190953"/>
            <a:ext cx="5562600" cy="4572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chemeClr val="tx1">
                    <a:lumMod val="60000"/>
                    <a:lumOff val="40000"/>
                  </a:schemeClr>
                </a:solidFill>
                <a:effectLst/>
                <a:uLnTx/>
                <a:uFillTx/>
                <a:latin typeface="Times New Roman" panose="02020603050405020304" pitchFamily="18" charset="0"/>
                <a:ea typeface="+mn-ea"/>
                <a:cs typeface="+mn-cs"/>
              </a:rPr>
              <a:t>Am J Transplant 2018: 18: 293 and  2020: 20: 2318</a:t>
            </a:r>
            <a:endParaRPr kumimoji="0" lang="en-US" sz="1400" b="0" i="0" u="none" strike="noStrike" kern="1200" cap="none" spc="0" normalizeH="0" baseline="0" noProof="0" dirty="0">
              <a:ln>
                <a:noFill/>
              </a:ln>
              <a:solidFill>
                <a:schemeClr val="tx1">
                  <a:lumMod val="60000"/>
                  <a:lumOff val="40000"/>
                </a:scheme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11126216"/>
      </p:ext>
    </p:extLst>
  </p:cSld>
  <p:clrMapOvr>
    <a:overrideClrMapping bg1="lt1" tx1="dk1" bg2="lt2" tx2="dk2" accent1="accent1" accent2="accent2" accent3="accent3" accent4="accent4" accent5="accent5" accent6="accent6" hlink="hlink" folHlink="folHlink"/>
  </p:clrMapOvr>
  <p:transition>
    <p:cover dir="l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graffiti, fabric, painted&#10;&#10;Description automatically generated">
            <a:extLst>
              <a:ext uri="{FF2B5EF4-FFF2-40B4-BE49-F238E27FC236}">
                <a16:creationId xmlns:a16="http://schemas.microsoft.com/office/drawing/2014/main" id="{256A8A54-2608-0DE8-5088-5E18AD557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00400" cy="6858000"/>
          </a:xfrm>
          <a:prstGeom prst="rect">
            <a:avLst/>
          </a:prstGeom>
        </p:spPr>
      </p:pic>
      <p:pic>
        <p:nvPicPr>
          <p:cNvPr id="6" name="Picture 5" descr="A picture containing plant, tree&#10;&#10;Description automatically generated">
            <a:extLst>
              <a:ext uri="{FF2B5EF4-FFF2-40B4-BE49-F238E27FC236}">
                <a16:creationId xmlns:a16="http://schemas.microsoft.com/office/drawing/2014/main" id="{3CE27B8D-C8B4-A9C0-7AA5-FA71FCE0E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427" y="-30480"/>
            <a:ext cx="3066288" cy="6858000"/>
          </a:xfrm>
          <a:prstGeom prst="rect">
            <a:avLst/>
          </a:prstGeom>
        </p:spPr>
      </p:pic>
      <p:pic>
        <p:nvPicPr>
          <p:cNvPr id="8" name="Picture 7" descr="A picture containing vegetable, fabric&#10;&#10;Description automatically generated">
            <a:extLst>
              <a:ext uri="{FF2B5EF4-FFF2-40B4-BE49-F238E27FC236}">
                <a16:creationId xmlns:a16="http://schemas.microsoft.com/office/drawing/2014/main" id="{B642F86F-8541-8FDF-67B9-5CF3A47814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6715" y="7620"/>
            <a:ext cx="3200400" cy="3279932"/>
          </a:xfrm>
          <a:prstGeom prst="rect">
            <a:avLst/>
          </a:prstGeom>
        </p:spPr>
      </p:pic>
      <p:pic>
        <p:nvPicPr>
          <p:cNvPr id="10" name="Picture 9" descr="A picture containing indoor, fabric&#10;&#10;Description automatically generated">
            <a:extLst>
              <a:ext uri="{FF2B5EF4-FFF2-40B4-BE49-F238E27FC236}">
                <a16:creationId xmlns:a16="http://schemas.microsoft.com/office/drawing/2014/main" id="{E89BE8E8-5633-7F72-F695-644F47E064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6715" y="3279932"/>
            <a:ext cx="3147285" cy="3547588"/>
          </a:xfrm>
          <a:prstGeom prst="rect">
            <a:avLst/>
          </a:prstGeom>
        </p:spPr>
      </p:pic>
    </p:spTree>
    <p:extLst>
      <p:ext uri="{BB962C8B-B14F-4D97-AF65-F5344CB8AC3E}">
        <p14:creationId xmlns:p14="http://schemas.microsoft.com/office/powerpoint/2010/main" val="938725411"/>
      </p:ext>
    </p:extLst>
  </p:cSld>
  <p:clrMapOvr>
    <a:masterClrMapping/>
  </p:clrMapOvr>
  <p:transition>
    <p:cover dir="l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EF1C6885-41D1-4328-AC8A-721F56B030D4}"/>
              </a:ext>
            </a:extLst>
          </p:cNvPr>
          <p:cNvSpPr>
            <a:spLocks noGrp="1" noChangeArrowheads="1"/>
          </p:cNvSpPr>
          <p:nvPr>
            <p:ph type="title"/>
          </p:nvPr>
        </p:nvSpPr>
        <p:spPr>
          <a:xfrm>
            <a:off x="0" y="0"/>
            <a:ext cx="8915400" cy="838200"/>
          </a:xfrm>
        </p:spPr>
        <p:txBody>
          <a:bodyPr lIns="92075" tIns="46038" rIns="92075" bIns="46038"/>
          <a:lstStyle/>
          <a:p>
            <a:pPr eaLnBrk="1" hangingPunct="1"/>
            <a:r>
              <a:rPr lang="en-US" altLang="en-US" sz="2800" dirty="0">
                <a:solidFill>
                  <a:schemeClr val="tx1"/>
                </a:solidFill>
                <a:latin typeface="Arial" panose="020B0604020202020204" pitchFamily="34" charset="0"/>
              </a:rPr>
              <a:t>Grading of Chronic Tx Glomerulopathy (Banff 2013)</a:t>
            </a:r>
          </a:p>
        </p:txBody>
      </p:sp>
      <p:sp>
        <p:nvSpPr>
          <p:cNvPr id="197635" name="Rectangle 3">
            <a:extLst>
              <a:ext uri="{FF2B5EF4-FFF2-40B4-BE49-F238E27FC236}">
                <a16:creationId xmlns:a16="http://schemas.microsoft.com/office/drawing/2014/main" id="{3AB61747-7AA0-491A-AC16-37CC39770C3D}"/>
              </a:ext>
            </a:extLst>
          </p:cNvPr>
          <p:cNvSpPr>
            <a:spLocks noGrp="1" noChangeArrowheads="1"/>
          </p:cNvSpPr>
          <p:nvPr>
            <p:ph type="body" idx="1"/>
          </p:nvPr>
        </p:nvSpPr>
        <p:spPr>
          <a:xfrm>
            <a:off x="304800" y="838200"/>
            <a:ext cx="8534400" cy="5715000"/>
          </a:xfrm>
        </p:spPr>
        <p:txBody>
          <a:bodyPr lIns="92075" tIns="46038" rIns="92075" bIns="46038"/>
          <a:lstStyle/>
          <a:p>
            <a:pPr lvl="1" eaLnBrk="1" hangingPunct="1">
              <a:buFont typeface="Arial" panose="020B0604020202020204" pitchFamily="34" charset="0"/>
              <a:buChar char="•"/>
              <a:defRPr/>
            </a:pPr>
            <a:r>
              <a:rPr lang="en-US" altLang="en-US" dirty="0">
                <a:solidFill>
                  <a:srgbClr val="FFFF00"/>
                </a:solidFill>
                <a:latin typeface="Arial" pitchFamily="34" charset="0"/>
              </a:rPr>
              <a:t>cg0</a:t>
            </a:r>
            <a:r>
              <a:rPr lang="en-US" altLang="en-US" dirty="0">
                <a:solidFill>
                  <a:srgbClr val="F8F8F8"/>
                </a:solidFill>
                <a:latin typeface="Arial" pitchFamily="34" charset="0"/>
              </a:rPr>
              <a:t> no double contours LM or EM</a:t>
            </a:r>
          </a:p>
          <a:p>
            <a:pPr lvl="1" eaLnBrk="1" hangingPunct="1">
              <a:buFont typeface="Arial" panose="020B0604020202020204" pitchFamily="34" charset="0"/>
              <a:buChar char="•"/>
              <a:defRPr/>
            </a:pPr>
            <a:r>
              <a:rPr lang="en-US" altLang="en-US" dirty="0">
                <a:solidFill>
                  <a:srgbClr val="FFFF00"/>
                </a:solidFill>
                <a:latin typeface="Arial" pitchFamily="34" charset="0"/>
              </a:rPr>
              <a:t>cg1a</a:t>
            </a:r>
            <a:r>
              <a:rPr lang="en-US" altLang="en-US" dirty="0">
                <a:solidFill>
                  <a:srgbClr val="F8F8F8"/>
                </a:solidFill>
                <a:latin typeface="Arial" pitchFamily="34" charset="0"/>
              </a:rPr>
              <a:t> appreciated only by EM (minim 3 loops) </a:t>
            </a:r>
          </a:p>
          <a:p>
            <a:pPr marL="857250" lvl="2" indent="0" eaLnBrk="1" hangingPunct="1">
              <a:buFontTx/>
              <a:buNone/>
              <a:defRPr/>
            </a:pPr>
            <a:r>
              <a:rPr lang="en-US" altLang="en-US" dirty="0">
                <a:solidFill>
                  <a:srgbClr val="F8F8F8"/>
                </a:solidFill>
                <a:latin typeface="Arial" pitchFamily="34" charset="0"/>
              </a:rPr>
              <a:t>  </a:t>
            </a:r>
            <a:endParaRPr lang="en-US" altLang="en-US" dirty="0">
              <a:solidFill>
                <a:srgbClr val="FFFF00"/>
              </a:solidFill>
              <a:latin typeface="Arial" pitchFamily="34" charset="0"/>
            </a:endParaRPr>
          </a:p>
          <a:p>
            <a:pPr lvl="1" eaLnBrk="1" hangingPunct="1">
              <a:buFont typeface="Arial" panose="020B0604020202020204" pitchFamily="34" charset="0"/>
              <a:buChar char="•"/>
              <a:defRPr/>
            </a:pPr>
            <a:r>
              <a:rPr lang="en-US" altLang="en-US" dirty="0">
                <a:solidFill>
                  <a:srgbClr val="FFFF00"/>
                </a:solidFill>
                <a:latin typeface="Arial" pitchFamily="34" charset="0"/>
              </a:rPr>
              <a:t>cg1b</a:t>
            </a:r>
            <a:r>
              <a:rPr lang="en-US" altLang="en-US" dirty="0">
                <a:solidFill>
                  <a:srgbClr val="F8F8F8"/>
                </a:solidFill>
                <a:latin typeface="Arial" pitchFamily="34" charset="0"/>
              </a:rPr>
              <a:t>: one or more GCs with double contours in ≥1 non-sclerotic glom by LM</a:t>
            </a:r>
          </a:p>
          <a:p>
            <a:pPr marL="457200" lvl="1" indent="0" eaLnBrk="1" hangingPunct="1">
              <a:buFontTx/>
              <a:buNone/>
              <a:defRPr/>
            </a:pPr>
            <a:r>
              <a:rPr lang="en-US" altLang="en-US" dirty="0">
                <a:solidFill>
                  <a:srgbClr val="F8F8F8"/>
                </a:solidFill>
                <a:latin typeface="Arial" pitchFamily="34" charset="0"/>
              </a:rPr>
              <a:t>  - </a:t>
            </a:r>
            <a:r>
              <a:rPr lang="en-US" altLang="en-US" dirty="0" err="1">
                <a:solidFill>
                  <a:srgbClr val="F8F8F8"/>
                </a:solidFill>
                <a:latin typeface="Arial" pitchFamily="34" charset="0"/>
              </a:rPr>
              <a:t>ultrastruct</a:t>
            </a:r>
            <a:r>
              <a:rPr lang="en-US" altLang="en-US" dirty="0">
                <a:solidFill>
                  <a:srgbClr val="F8F8F8"/>
                </a:solidFill>
                <a:latin typeface="Arial" pitchFamily="34" charset="0"/>
              </a:rPr>
              <a:t> confirmation </a:t>
            </a:r>
            <a:r>
              <a:rPr lang="en-US" altLang="en-US" dirty="0" err="1">
                <a:solidFill>
                  <a:srgbClr val="F8F8F8"/>
                </a:solidFill>
                <a:latin typeface="Arial" pitchFamily="34" charset="0"/>
              </a:rPr>
              <a:t>recomm</a:t>
            </a:r>
            <a:r>
              <a:rPr lang="en-US" altLang="en-US" dirty="0">
                <a:solidFill>
                  <a:srgbClr val="F8F8F8"/>
                </a:solidFill>
                <a:latin typeface="Arial" pitchFamily="34" charset="0"/>
              </a:rPr>
              <a:t> if EM available</a:t>
            </a:r>
          </a:p>
          <a:p>
            <a:pPr marL="457200" lvl="1" indent="0" eaLnBrk="1" hangingPunct="1">
              <a:buFontTx/>
              <a:buNone/>
              <a:defRPr/>
            </a:pPr>
            <a:endParaRPr lang="en-US" altLang="en-US" dirty="0">
              <a:solidFill>
                <a:srgbClr val="F8F8F8"/>
              </a:solidFill>
              <a:latin typeface="Arial" pitchFamily="34" charset="0"/>
            </a:endParaRPr>
          </a:p>
          <a:p>
            <a:pPr lvl="1" eaLnBrk="1" hangingPunct="1">
              <a:buFont typeface="Arial" panose="020B0604020202020204" pitchFamily="34" charset="0"/>
              <a:buChar char="•"/>
              <a:defRPr/>
            </a:pPr>
            <a:r>
              <a:rPr lang="en-US" altLang="en-US" dirty="0">
                <a:solidFill>
                  <a:srgbClr val="FFFF00"/>
                </a:solidFill>
                <a:latin typeface="Arial" pitchFamily="34" charset="0"/>
              </a:rPr>
              <a:t>cg2 and cg3 </a:t>
            </a:r>
            <a:r>
              <a:rPr lang="en-US" altLang="en-US" dirty="0">
                <a:solidFill>
                  <a:schemeClr val="bg2">
                    <a:lumMod val="20000"/>
                    <a:lumOff val="80000"/>
                  </a:schemeClr>
                </a:solidFill>
                <a:latin typeface="Arial" pitchFamily="34" charset="0"/>
              </a:rPr>
              <a:t>&gt;25% &amp; &gt;50% capillary loops in most involved glomerulus</a:t>
            </a:r>
          </a:p>
        </p:txBody>
      </p:sp>
    </p:spTree>
    <p:extLst>
      <p:ext uri="{BB962C8B-B14F-4D97-AF65-F5344CB8AC3E}">
        <p14:creationId xmlns:p14="http://schemas.microsoft.com/office/powerpoint/2010/main" val="816536512"/>
      </p:ext>
    </p:extLst>
  </p:cSld>
  <p:clrMapOvr>
    <a:overrideClrMapping bg1="lt1" tx1="dk1" bg2="lt2" tx2="dk2" accent1="accent1" accent2="accent2" accent3="accent3" accent4="accent4" accent5="accent5" accent6="accent6" hlink="hlink" folHlink="folHlink"/>
  </p:clrMapOvr>
  <p:transition>
    <p:cover dir="l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EF1C6885-41D1-4328-AC8A-721F56B030D4}"/>
              </a:ext>
            </a:extLst>
          </p:cNvPr>
          <p:cNvSpPr>
            <a:spLocks noGrp="1" noRot="1" noMove="1" noResize="1" noEditPoints="1" noAdjustHandles="1" noChangeArrowheads="1" noChangeShapeType="1"/>
          </p:cNvSpPr>
          <p:nvPr>
            <p:ph type="title"/>
          </p:nvPr>
        </p:nvSpPr>
        <p:spPr>
          <a:xfrm>
            <a:off x="0" y="0"/>
            <a:ext cx="8915400" cy="838200"/>
          </a:xfrm>
        </p:spPr>
        <p:txBody>
          <a:bodyPr lIns="92075" tIns="46038" rIns="92075" bIns="46038"/>
          <a:lstStyle/>
          <a:p>
            <a:pPr eaLnBrk="1" hangingPunct="1"/>
            <a:r>
              <a:rPr lang="en-US" altLang="en-US" sz="2800" dirty="0">
                <a:solidFill>
                  <a:schemeClr val="tx1"/>
                </a:solidFill>
                <a:latin typeface="Arial" panose="020B0604020202020204" pitchFamily="34" charset="0"/>
              </a:rPr>
              <a:t>Guidelines for EM Evaluation of cg: Banff 2019</a:t>
            </a:r>
          </a:p>
        </p:txBody>
      </p:sp>
      <p:sp>
        <p:nvSpPr>
          <p:cNvPr id="197635" name="Rectangle 3">
            <a:extLst>
              <a:ext uri="{FF2B5EF4-FFF2-40B4-BE49-F238E27FC236}">
                <a16:creationId xmlns:a16="http://schemas.microsoft.com/office/drawing/2014/main" id="{3AB61747-7AA0-491A-AC16-37CC39770C3D}"/>
              </a:ext>
            </a:extLst>
          </p:cNvPr>
          <p:cNvSpPr>
            <a:spLocks noGrp="1" noChangeArrowheads="1"/>
          </p:cNvSpPr>
          <p:nvPr>
            <p:ph type="body" idx="1"/>
          </p:nvPr>
        </p:nvSpPr>
        <p:spPr>
          <a:xfrm>
            <a:off x="304800" y="838200"/>
            <a:ext cx="8534400" cy="5715000"/>
          </a:xfrm>
        </p:spPr>
        <p:txBody>
          <a:bodyPr lIns="92075" tIns="46038" rIns="92075" bIns="46038"/>
          <a:lstStyle/>
          <a:p>
            <a:pPr marL="457200" lvl="1" indent="0" eaLnBrk="1" hangingPunct="1">
              <a:buNone/>
              <a:defRPr/>
            </a:pPr>
            <a:endParaRPr lang="en-US" altLang="en-US" dirty="0">
              <a:solidFill>
                <a:srgbClr val="F8F8F8"/>
              </a:solidFill>
              <a:latin typeface="Arial" pitchFamily="34" charset="0"/>
            </a:endParaRPr>
          </a:p>
          <a:p>
            <a:pPr lvl="1" eaLnBrk="1" hangingPunct="1">
              <a:buFont typeface="Arial" panose="020B0604020202020204" pitchFamily="34" charset="0"/>
              <a:buChar char="•"/>
              <a:defRPr/>
            </a:pPr>
            <a:r>
              <a:rPr lang="en-US" altLang="en-US" dirty="0">
                <a:solidFill>
                  <a:schemeClr val="accent5">
                    <a:lumMod val="20000"/>
                    <a:lumOff val="80000"/>
                  </a:schemeClr>
                </a:solidFill>
                <a:latin typeface="Arial" pitchFamily="34" charset="0"/>
              </a:rPr>
              <a:t>EM if </a:t>
            </a:r>
            <a:r>
              <a:rPr lang="en-US" altLang="en-US" b="1" dirty="0">
                <a:solidFill>
                  <a:schemeClr val="accent5">
                    <a:lumMod val="20000"/>
                    <a:lumOff val="80000"/>
                  </a:schemeClr>
                </a:solidFill>
                <a:latin typeface="Arial" pitchFamily="34" charset="0"/>
              </a:rPr>
              <a:t>no </a:t>
            </a:r>
            <a:r>
              <a:rPr lang="en-US" altLang="en-US" dirty="0">
                <a:solidFill>
                  <a:schemeClr val="accent5">
                    <a:lumMod val="20000"/>
                    <a:lumOff val="80000"/>
                  </a:schemeClr>
                </a:solidFill>
                <a:latin typeface="Arial" pitchFamily="34" charset="0"/>
              </a:rPr>
              <a:t>double contours visible on LM</a:t>
            </a:r>
          </a:p>
          <a:p>
            <a:pPr marL="457200" lvl="1" indent="0" eaLnBrk="1" hangingPunct="1">
              <a:buNone/>
              <a:defRPr/>
            </a:pPr>
            <a:endParaRPr lang="en-US" altLang="en-US" dirty="0">
              <a:solidFill>
                <a:schemeClr val="accent5">
                  <a:lumMod val="20000"/>
                  <a:lumOff val="80000"/>
                </a:schemeClr>
              </a:solidFill>
              <a:latin typeface="Arial" pitchFamily="34" charset="0"/>
            </a:endParaRPr>
          </a:p>
          <a:p>
            <a:pPr lvl="1" eaLnBrk="1" hangingPunct="1">
              <a:buFont typeface="Arial" panose="020B0604020202020204" pitchFamily="34" charset="0"/>
              <a:buChar char="•"/>
              <a:defRPr/>
            </a:pPr>
            <a:r>
              <a:rPr lang="en-US" altLang="en-US" dirty="0">
                <a:solidFill>
                  <a:schemeClr val="accent5">
                    <a:lumMod val="20000"/>
                    <a:lumOff val="80000"/>
                  </a:schemeClr>
                </a:solidFill>
                <a:latin typeface="Arial" pitchFamily="34" charset="0"/>
              </a:rPr>
              <a:t>Examine minimum 1 glom &gt;5000x </a:t>
            </a:r>
          </a:p>
          <a:p>
            <a:pPr marL="457200" lvl="1" indent="0" eaLnBrk="1" hangingPunct="1">
              <a:buNone/>
              <a:defRPr/>
            </a:pPr>
            <a:endParaRPr lang="en-US" altLang="en-US" dirty="0">
              <a:solidFill>
                <a:schemeClr val="accent5">
                  <a:lumMod val="20000"/>
                  <a:lumOff val="80000"/>
                </a:schemeClr>
              </a:solidFill>
              <a:latin typeface="Arial" pitchFamily="34" charset="0"/>
            </a:endParaRPr>
          </a:p>
          <a:p>
            <a:pPr lvl="1" eaLnBrk="1" hangingPunct="1">
              <a:buFont typeface="Arial" panose="020B0604020202020204" pitchFamily="34" charset="0"/>
              <a:buChar char="•"/>
              <a:defRPr/>
            </a:pPr>
            <a:r>
              <a:rPr lang="en-US" altLang="en-US" dirty="0">
                <a:solidFill>
                  <a:schemeClr val="accent5">
                    <a:lumMod val="20000"/>
                    <a:lumOff val="80000"/>
                  </a:schemeClr>
                </a:solidFill>
                <a:latin typeface="Arial" pitchFamily="34" charset="0"/>
              </a:rPr>
              <a:t>State how many examined/involved</a:t>
            </a:r>
          </a:p>
          <a:p>
            <a:pPr marL="457200" lvl="1" indent="0" eaLnBrk="1" hangingPunct="1">
              <a:buNone/>
              <a:defRPr/>
            </a:pPr>
            <a:endParaRPr lang="en-US" altLang="en-US" dirty="0">
              <a:solidFill>
                <a:schemeClr val="accent5">
                  <a:lumMod val="20000"/>
                  <a:lumOff val="80000"/>
                </a:schemeClr>
              </a:solidFill>
              <a:latin typeface="Arial" pitchFamily="34" charset="0"/>
            </a:endParaRPr>
          </a:p>
          <a:p>
            <a:pPr lvl="1" eaLnBrk="1" hangingPunct="1">
              <a:buFont typeface="Arial" panose="020B0604020202020204" pitchFamily="34" charset="0"/>
              <a:buChar char="•"/>
              <a:defRPr/>
            </a:pPr>
            <a:r>
              <a:rPr lang="en-US" altLang="en-US" dirty="0">
                <a:solidFill>
                  <a:schemeClr val="accent5">
                    <a:lumMod val="20000"/>
                    <a:lumOff val="80000"/>
                  </a:schemeClr>
                </a:solidFill>
                <a:latin typeface="Arial" pitchFamily="34" charset="0"/>
              </a:rPr>
              <a:t>Avoid partially sclerosed, severely ischemic</a:t>
            </a:r>
          </a:p>
          <a:p>
            <a:pPr marL="457200" lvl="1" indent="0" eaLnBrk="1" hangingPunct="1">
              <a:buNone/>
              <a:defRPr/>
            </a:pPr>
            <a:endParaRPr lang="en-US" altLang="en-US" dirty="0">
              <a:solidFill>
                <a:srgbClr val="F8F8F8"/>
              </a:solidFill>
              <a:latin typeface="Arial" pitchFamily="34" charset="0"/>
            </a:endParaRPr>
          </a:p>
        </p:txBody>
      </p:sp>
    </p:spTree>
    <p:extLst>
      <p:ext uri="{BB962C8B-B14F-4D97-AF65-F5344CB8AC3E}">
        <p14:creationId xmlns:p14="http://schemas.microsoft.com/office/powerpoint/2010/main" val="4192729925"/>
      </p:ext>
    </p:extLst>
  </p:cSld>
  <p:clrMapOvr>
    <a:overrideClrMapping bg1="lt1" tx1="dk1" bg2="lt2" tx2="dk2" accent1="accent1" accent2="accent2" accent3="accent3" accent4="accent4" accent5="accent5" accent6="accent6" hlink="hlink" folHlink="folHlink"/>
  </p:clrMapOvr>
  <p:transition>
    <p:cover dir="l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EF1C6885-41D1-4328-AC8A-721F56B030D4}"/>
              </a:ext>
            </a:extLst>
          </p:cNvPr>
          <p:cNvSpPr>
            <a:spLocks noGrp="1" noChangeArrowheads="1"/>
          </p:cNvSpPr>
          <p:nvPr>
            <p:ph type="title"/>
          </p:nvPr>
        </p:nvSpPr>
        <p:spPr>
          <a:xfrm>
            <a:off x="0" y="0"/>
            <a:ext cx="8915400" cy="838200"/>
          </a:xfrm>
        </p:spPr>
        <p:txBody>
          <a:bodyPr lIns="92075" tIns="46038" rIns="92075" bIns="46038"/>
          <a:lstStyle/>
          <a:p>
            <a:pPr eaLnBrk="1" hangingPunct="1"/>
            <a:r>
              <a:rPr lang="en-US" altLang="en-US" sz="2800" dirty="0">
                <a:solidFill>
                  <a:schemeClr val="tx1"/>
                </a:solidFill>
                <a:latin typeface="Arial" panose="020B0604020202020204" pitchFamily="34" charset="0"/>
              </a:rPr>
              <a:t>Minimum Criteria for cg1a: Banff 2019</a:t>
            </a:r>
          </a:p>
        </p:txBody>
      </p:sp>
      <p:sp>
        <p:nvSpPr>
          <p:cNvPr id="197635" name="Rectangle 3">
            <a:extLst>
              <a:ext uri="{FF2B5EF4-FFF2-40B4-BE49-F238E27FC236}">
                <a16:creationId xmlns:a16="http://schemas.microsoft.com/office/drawing/2014/main" id="{3AB61747-7AA0-491A-AC16-37CC39770C3D}"/>
              </a:ext>
            </a:extLst>
          </p:cNvPr>
          <p:cNvSpPr>
            <a:spLocks noGrp="1" noChangeArrowheads="1"/>
          </p:cNvSpPr>
          <p:nvPr>
            <p:ph type="body" idx="1"/>
          </p:nvPr>
        </p:nvSpPr>
        <p:spPr>
          <a:xfrm>
            <a:off x="304800" y="838200"/>
            <a:ext cx="8534400" cy="5715000"/>
          </a:xfrm>
        </p:spPr>
        <p:txBody>
          <a:bodyPr lIns="92075" tIns="46038" rIns="92075" bIns="46038"/>
          <a:lstStyle/>
          <a:p>
            <a:pPr marL="457200" lvl="1" indent="0" eaLnBrk="1" hangingPunct="1">
              <a:buNone/>
              <a:defRPr/>
            </a:pPr>
            <a:endParaRPr lang="en-US" altLang="en-US" dirty="0">
              <a:solidFill>
                <a:schemeClr val="accent5">
                  <a:lumMod val="20000"/>
                  <a:lumOff val="80000"/>
                </a:schemeClr>
              </a:solidFill>
              <a:latin typeface="Arial" pitchFamily="34" charset="0"/>
            </a:endParaRPr>
          </a:p>
          <a:p>
            <a:pPr marL="457200" lvl="1" indent="0" eaLnBrk="1" hangingPunct="1">
              <a:buNone/>
              <a:defRPr/>
            </a:pPr>
            <a:r>
              <a:rPr kumimoji="0" lang="en-US" altLang="en-US" sz="2800" b="0" i="0" u="none" strike="noStrike" kern="0" cap="none" spc="0" normalizeH="0" baseline="0" noProof="0" dirty="0">
                <a:ln>
                  <a:noFill/>
                </a:ln>
                <a:solidFill>
                  <a:schemeClr val="accent5">
                    <a:lumMod val="20000"/>
                    <a:lumOff val="80000"/>
                  </a:schemeClr>
                </a:solidFill>
                <a:effectLst/>
                <a:uLnTx/>
                <a:uFillTx/>
                <a:latin typeface="Arial" pitchFamily="34" charset="0"/>
              </a:rPr>
              <a:t>&gt; 3 cap loops in a single glo</a:t>
            </a:r>
            <a:r>
              <a:rPr lang="en-US" altLang="en-US" dirty="0">
                <a:solidFill>
                  <a:schemeClr val="accent5">
                    <a:lumMod val="20000"/>
                    <a:lumOff val="80000"/>
                  </a:schemeClr>
                </a:solidFill>
                <a:latin typeface="Arial" pitchFamily="34" charset="0"/>
              </a:rPr>
              <a:t>m, each showing:</a:t>
            </a:r>
            <a:endParaRPr kumimoji="0" lang="en-US" altLang="en-US" sz="2800" b="0" i="0" u="none" strike="noStrike" kern="0" cap="none" spc="0" normalizeH="0" baseline="0" noProof="0" dirty="0">
              <a:ln>
                <a:noFill/>
              </a:ln>
              <a:solidFill>
                <a:schemeClr val="accent5">
                  <a:lumMod val="20000"/>
                  <a:lumOff val="80000"/>
                </a:schemeClr>
              </a:solidFill>
              <a:effectLst/>
              <a:uLnTx/>
              <a:uFillTx/>
              <a:latin typeface="Arial" pitchFamily="34" charset="0"/>
            </a:endParaRPr>
          </a:p>
          <a:p>
            <a:pPr marL="857250" lvl="2" indent="0" eaLnBrk="1" hangingPunct="1">
              <a:buNone/>
              <a:defRPr/>
            </a:pPr>
            <a:r>
              <a:rPr kumimoji="0" lang="en-US" altLang="en-US" sz="2400" b="0" i="0" u="none" strike="noStrike" kern="0" cap="none" spc="0" normalizeH="0" baseline="0" noProof="0" dirty="0">
                <a:ln>
                  <a:noFill/>
                </a:ln>
                <a:solidFill>
                  <a:srgbClr val="F8F8F8"/>
                </a:solidFill>
                <a:effectLst/>
                <a:uLnTx/>
                <a:uFillTx/>
                <a:latin typeface="Arial" pitchFamily="34" charset="0"/>
              </a:rPr>
              <a:t>   - </a:t>
            </a:r>
            <a:r>
              <a:rPr lang="en-US" altLang="en-US" dirty="0">
                <a:solidFill>
                  <a:srgbClr val="F8F8F8"/>
                </a:solidFill>
                <a:latin typeface="Arial" pitchFamily="34" charset="0"/>
              </a:rPr>
              <a:t>subendothelial neo-densa GBM (single or multiple layers, circumferential or not)---</a:t>
            </a:r>
          </a:p>
          <a:p>
            <a:pPr marL="857250" lvl="2" indent="0" eaLnBrk="1" hangingPunct="1">
              <a:buNone/>
              <a:defRPr/>
            </a:pPr>
            <a:endParaRPr lang="en-US" altLang="en-US" dirty="0">
              <a:solidFill>
                <a:srgbClr val="F8F8F8"/>
              </a:solidFill>
              <a:latin typeface="Arial" pitchFamily="34" charset="0"/>
            </a:endParaRPr>
          </a:p>
          <a:p>
            <a:pPr marL="857250" lvl="2" indent="0" eaLnBrk="1" hangingPunct="1">
              <a:buNone/>
              <a:defRPr/>
            </a:pPr>
            <a:r>
              <a:rPr lang="en-US" altLang="en-US" dirty="0">
                <a:solidFill>
                  <a:srgbClr val="F8F8F8"/>
                </a:solidFill>
                <a:latin typeface="Arial" pitchFamily="34" charset="0"/>
              </a:rPr>
              <a:t>AND</a:t>
            </a:r>
          </a:p>
          <a:p>
            <a:pPr marL="857250" lvl="2" indent="0" eaLnBrk="1" hangingPunct="1">
              <a:buNone/>
              <a:defRPr/>
            </a:pPr>
            <a:r>
              <a:rPr lang="en-US" altLang="en-US" dirty="0">
                <a:solidFill>
                  <a:srgbClr val="F8F8F8"/>
                </a:solidFill>
                <a:latin typeface="Arial" pitchFamily="34" charset="0"/>
              </a:rPr>
              <a:t>   - Endothelial cell </a:t>
            </a:r>
            <a:r>
              <a:rPr lang="en-US" altLang="en-US" dirty="0">
                <a:solidFill>
                  <a:srgbClr val="FFFF00"/>
                </a:solidFill>
                <a:latin typeface="Arial" pitchFamily="34" charset="0"/>
              </a:rPr>
              <a:t>enlargement</a:t>
            </a:r>
          </a:p>
          <a:p>
            <a:pPr marL="857250" lvl="2" indent="0" eaLnBrk="1" hangingPunct="1">
              <a:buNone/>
              <a:defRPr/>
            </a:pPr>
            <a:endParaRPr lang="en-US" altLang="en-US" dirty="0">
              <a:solidFill>
                <a:srgbClr val="FFFF00"/>
              </a:solidFill>
              <a:latin typeface="Arial" pitchFamily="34" charset="0"/>
            </a:endParaRPr>
          </a:p>
          <a:p>
            <a:pPr marL="857250" lvl="2" indent="0" eaLnBrk="1" hangingPunct="1">
              <a:buNone/>
              <a:defRPr/>
            </a:pPr>
            <a:r>
              <a:rPr lang="en-US" altLang="en-US" dirty="0">
                <a:solidFill>
                  <a:srgbClr val="F8F8F8"/>
                </a:solidFill>
                <a:latin typeface="Arial" pitchFamily="34" charset="0"/>
              </a:rPr>
              <a:t> AND/OR</a:t>
            </a:r>
          </a:p>
          <a:p>
            <a:pPr marL="857250" lvl="2" indent="0" eaLnBrk="1" hangingPunct="1">
              <a:buNone/>
              <a:defRPr/>
            </a:pPr>
            <a:r>
              <a:rPr lang="en-US" altLang="en-US" dirty="0">
                <a:solidFill>
                  <a:srgbClr val="F8F8F8"/>
                </a:solidFill>
                <a:latin typeface="Arial" pitchFamily="34" charset="0"/>
              </a:rPr>
              <a:t>Subendothelial electron-lucent widening</a:t>
            </a:r>
          </a:p>
        </p:txBody>
      </p:sp>
    </p:spTree>
    <p:extLst>
      <p:ext uri="{BB962C8B-B14F-4D97-AF65-F5344CB8AC3E}">
        <p14:creationId xmlns:p14="http://schemas.microsoft.com/office/powerpoint/2010/main" val="2968766541"/>
      </p:ext>
    </p:extLst>
  </p:cSld>
  <p:clrMapOvr>
    <a:overrideClrMapping bg1="lt1" tx1="dk1" bg2="lt2" tx2="dk2" accent1="accent1" accent2="accent2" accent3="accent3" accent4="accent4" accent5="accent5" accent6="accent6" hlink="hlink" folHlink="folHlink"/>
  </p:clrMapOvr>
  <p:transition>
    <p:cover dir="l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8123650-F423-73A0-CC8D-96E977D43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91"/>
            <a:ext cx="3277990" cy="6858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45D0779-BFEA-F63A-10EB-06A1322A1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858" y="15591"/>
            <a:ext cx="4285743" cy="6858000"/>
          </a:xfrm>
          <a:prstGeom prst="rect">
            <a:avLst/>
          </a:prstGeom>
        </p:spPr>
      </p:pic>
      <p:pic>
        <p:nvPicPr>
          <p:cNvPr id="7" name="Picture 6" descr="A close-up of the moon&#10;&#10;Description automatically generated with low confidence">
            <a:extLst>
              <a:ext uri="{FF2B5EF4-FFF2-40B4-BE49-F238E27FC236}">
                <a16:creationId xmlns:a16="http://schemas.microsoft.com/office/drawing/2014/main" id="{B17A12DC-5BBC-F056-779E-383206B9A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800" y="1066800"/>
            <a:ext cx="3029373" cy="5029902"/>
          </a:xfrm>
          <a:prstGeom prst="rect">
            <a:avLst/>
          </a:prstGeom>
        </p:spPr>
      </p:pic>
    </p:spTree>
    <p:extLst>
      <p:ext uri="{BB962C8B-B14F-4D97-AF65-F5344CB8AC3E}">
        <p14:creationId xmlns:p14="http://schemas.microsoft.com/office/powerpoint/2010/main" val="1707354909"/>
      </p:ext>
    </p:extLst>
  </p:cSld>
  <p:clrMapOvr>
    <a:masterClrMapping/>
  </p:clrMapOvr>
  <p:transition>
    <p:cover dir="l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graph1-ppt">
            <a:extLst>
              <a:ext uri="{FF2B5EF4-FFF2-40B4-BE49-F238E27FC236}">
                <a16:creationId xmlns:a16="http://schemas.microsoft.com/office/drawing/2014/main" id="{E3684949-A7CE-4AF7-952F-C84A68564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47800"/>
            <a:ext cx="45720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Text Box 3">
            <a:extLst>
              <a:ext uri="{FF2B5EF4-FFF2-40B4-BE49-F238E27FC236}">
                <a16:creationId xmlns:a16="http://schemas.microsoft.com/office/drawing/2014/main" id="{F1746A73-2A3E-4174-80C6-B7D2365826D2}"/>
              </a:ext>
            </a:extLst>
          </p:cNvPr>
          <p:cNvSpPr txBox="1">
            <a:spLocks noChangeArrowheads="1"/>
          </p:cNvSpPr>
          <p:nvPr/>
        </p:nvSpPr>
        <p:spPr bwMode="auto">
          <a:xfrm>
            <a:off x="2237313" y="1875582"/>
            <a:ext cx="1809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anose="020B0604020202020204" pitchFamily="34" charset="0"/>
                <a:ea typeface="MS PGothic" panose="020B0600070205080204" pitchFamily="34" charset="-128"/>
              </a:defRPr>
            </a:lvl1pPr>
            <a:lvl2pPr marL="37931725" indent="-37474525">
              <a:spcBef>
                <a:spcPct val="20000"/>
              </a:spcBef>
              <a:buChar char="–"/>
              <a:defRPr sz="2800" b="1">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anti-Class II </a:t>
            </a:r>
            <a:r>
              <a:rPr kumimoji="0" lang="en-US" altLang="en-US" sz="16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DSA</a:t>
            </a:r>
            <a:endPar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33476" name="Text Box 4">
            <a:extLst>
              <a:ext uri="{FF2B5EF4-FFF2-40B4-BE49-F238E27FC236}">
                <a16:creationId xmlns:a16="http://schemas.microsoft.com/office/drawing/2014/main" id="{28BB7239-9A5E-485C-8B7E-BE1DF31F1E73}"/>
              </a:ext>
            </a:extLst>
          </p:cNvPr>
          <p:cNvSpPr txBox="1">
            <a:spLocks noChangeArrowheads="1"/>
          </p:cNvSpPr>
          <p:nvPr/>
        </p:nvSpPr>
        <p:spPr bwMode="auto">
          <a:xfrm>
            <a:off x="2303283" y="4030241"/>
            <a:ext cx="2249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anose="020B0604020202020204" pitchFamily="34" charset="0"/>
                <a:ea typeface="MS PGothic" panose="020B0600070205080204" pitchFamily="34" charset="-128"/>
              </a:defRPr>
            </a:lvl1pPr>
            <a:lvl2pPr marL="37931725" indent="-37474525">
              <a:spcBef>
                <a:spcPct val="20000"/>
              </a:spcBef>
              <a:buChar char="–"/>
              <a:defRPr sz="2800" b="1">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anti-Class II non-</a:t>
            </a:r>
            <a:r>
              <a:rPr kumimoji="0" lang="en-US" altLang="en-US" sz="16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DSA</a:t>
            </a:r>
            <a:endPar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33477" name="Text Box 5">
            <a:extLst>
              <a:ext uri="{FF2B5EF4-FFF2-40B4-BE49-F238E27FC236}">
                <a16:creationId xmlns:a16="http://schemas.microsoft.com/office/drawing/2014/main" id="{B0C9969E-C044-43E7-B0A0-DF2F529A2FA1}"/>
              </a:ext>
            </a:extLst>
          </p:cNvPr>
          <p:cNvSpPr txBox="1">
            <a:spLocks noChangeArrowheads="1"/>
          </p:cNvSpPr>
          <p:nvPr/>
        </p:nvSpPr>
        <p:spPr bwMode="auto">
          <a:xfrm>
            <a:off x="2743200" y="5562600"/>
            <a:ext cx="1652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anose="020B0604020202020204" pitchFamily="34" charset="0"/>
                <a:ea typeface="MS PGothic" panose="020B0600070205080204" pitchFamily="34" charset="-128"/>
              </a:defRPr>
            </a:lvl1pPr>
            <a:lvl2pPr marL="37931725" indent="-37474525">
              <a:spcBef>
                <a:spcPct val="20000"/>
              </a:spcBef>
              <a:buChar char="–"/>
              <a:defRPr sz="2800" b="1">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No anti-Class II</a:t>
            </a:r>
          </a:p>
        </p:txBody>
      </p:sp>
      <p:sp>
        <p:nvSpPr>
          <p:cNvPr id="233478" name="Text Box 6">
            <a:extLst>
              <a:ext uri="{FF2B5EF4-FFF2-40B4-BE49-F238E27FC236}">
                <a16:creationId xmlns:a16="http://schemas.microsoft.com/office/drawing/2014/main" id="{B3EAFABF-8B9B-44CE-8DF5-2E05521502D6}"/>
              </a:ext>
            </a:extLst>
          </p:cNvPr>
          <p:cNvSpPr txBox="1">
            <a:spLocks noChangeArrowheads="1"/>
          </p:cNvSpPr>
          <p:nvPr/>
        </p:nvSpPr>
        <p:spPr bwMode="auto">
          <a:xfrm>
            <a:off x="756443" y="6528544"/>
            <a:ext cx="2813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anose="020B0604020202020204" pitchFamily="34" charset="0"/>
                <a:ea typeface="MS PGothic" panose="020B0600070205080204" pitchFamily="34" charset="-128"/>
              </a:defRPr>
            </a:lvl1pPr>
            <a:lvl2pPr marL="37931725" indent="-37474525">
              <a:spcBef>
                <a:spcPct val="20000"/>
              </a:spcBef>
              <a:buChar char="–"/>
              <a:defRPr sz="2800" b="1">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mn-cs"/>
              </a:rPr>
              <a:t>Gloor</a:t>
            </a: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et al, </a:t>
            </a:r>
            <a:r>
              <a:rPr kumimoji="0" lang="en-US" altLang="en-US" sz="1400" b="0"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mn-cs"/>
              </a:rPr>
              <a:t>AJT</a:t>
            </a: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7: 2124-32, 2007</a:t>
            </a:r>
          </a:p>
        </p:txBody>
      </p:sp>
      <p:sp>
        <p:nvSpPr>
          <p:cNvPr id="233479" name="TextBox 1">
            <a:extLst>
              <a:ext uri="{FF2B5EF4-FFF2-40B4-BE49-F238E27FC236}">
                <a16:creationId xmlns:a16="http://schemas.microsoft.com/office/drawing/2014/main" id="{08E08C0C-484B-4A6F-B020-CEB9D6EAF98B}"/>
              </a:ext>
            </a:extLst>
          </p:cNvPr>
          <p:cNvSpPr txBox="1">
            <a:spLocks noChangeArrowheads="1"/>
          </p:cNvSpPr>
          <p:nvPr/>
        </p:nvSpPr>
        <p:spPr bwMode="auto">
          <a:xfrm>
            <a:off x="304799" y="457200"/>
            <a:ext cx="834786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S PGothic" panose="020B0600070205080204" pitchFamily="34" charset="-128"/>
                <a:cs typeface="+mn-cs"/>
              </a:rPr>
              <a:t>Banff 2005 Accepted cg as Criterion of CABMR 			 </a:t>
            </a:r>
          </a:p>
        </p:txBody>
      </p:sp>
      <p:pic>
        <p:nvPicPr>
          <p:cNvPr id="8" name="Picture 2" descr="graph2-pub">
            <a:extLst>
              <a:ext uri="{FF2B5EF4-FFF2-40B4-BE49-F238E27FC236}">
                <a16:creationId xmlns:a16="http://schemas.microsoft.com/office/drawing/2014/main" id="{1500621C-CD9E-4FD9-838A-9495D666CB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412131"/>
            <a:ext cx="4571999" cy="508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0D281BC3-E0DE-412F-89BA-B86011A5796C}"/>
              </a:ext>
            </a:extLst>
          </p:cNvPr>
          <p:cNvSpPr txBox="1">
            <a:spLocks noChangeArrowheads="1"/>
          </p:cNvSpPr>
          <p:nvPr/>
        </p:nvSpPr>
        <p:spPr bwMode="auto">
          <a:xfrm>
            <a:off x="5063330" y="6463456"/>
            <a:ext cx="3589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37931725" indent="-37474525">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mn-cs"/>
              </a:rPr>
              <a:t>Cosio</a:t>
            </a: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et al, </a:t>
            </a:r>
            <a:r>
              <a:rPr kumimoji="0" lang="en-US" altLang="en-US" sz="1800" b="0"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mn-cs"/>
              </a:rPr>
              <a:t>AJT</a:t>
            </a: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8:  492-6, 2008 </a:t>
            </a:r>
          </a:p>
        </p:txBody>
      </p:sp>
      <p:sp>
        <p:nvSpPr>
          <p:cNvPr id="10" name="Rectangle 3" descr="2-06">
            <a:extLst>
              <a:ext uri="{FF2B5EF4-FFF2-40B4-BE49-F238E27FC236}">
                <a16:creationId xmlns:a16="http://schemas.microsoft.com/office/drawing/2014/main" id="{014755A4-6AFE-4023-AEAB-185D0E5AC5DB}"/>
              </a:ext>
            </a:extLst>
          </p:cNvPr>
          <p:cNvSpPr>
            <a:spLocks noGrp="1" noChangeAspect="1" noChangeArrowheads="1"/>
          </p:cNvSpPr>
          <p:nvPr isPhoto="1"/>
        </p:nvSpPr>
        <p:spPr bwMode="auto">
          <a:xfrm>
            <a:off x="5278436" y="3733800"/>
            <a:ext cx="2189164" cy="1843932"/>
          </a:xfrm>
          <a:prstGeom prst="rect">
            <a:avLst/>
          </a:prstGeom>
          <a:blipFill dpi="0" rotWithShape="1">
            <a:blip r:embed="rId5"/>
            <a:srcRect/>
            <a:stretch>
              <a:fillRect/>
            </a:stretch>
          </a:blip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37931725" indent="-37474525">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1" i="0" u="sng"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81086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5BA90AA3-C0C3-45D5-96EA-DA0ABF0F0B30}"/>
              </a:ext>
            </a:extLst>
          </p:cNvPr>
          <p:cNvSpPr>
            <a:spLocks noGrp="1" noChangeArrowheads="1"/>
          </p:cNvSpPr>
          <p:nvPr>
            <p:ph type="title"/>
          </p:nvPr>
        </p:nvSpPr>
        <p:spPr/>
        <p:txBody>
          <a:bodyPr/>
          <a:lstStyle/>
          <a:p>
            <a:pPr eaLnBrk="1" hangingPunct="1"/>
            <a:r>
              <a:rPr lang="en-US" altLang="en-US" sz="3200" dirty="0">
                <a:solidFill>
                  <a:srgbClr val="FFFF00"/>
                </a:solidFill>
              </a:rPr>
              <a:t>Additional Evidence for Including </a:t>
            </a:r>
            <a:r>
              <a:rPr lang="en-US" altLang="en-US" sz="3200" dirty="0" err="1">
                <a:solidFill>
                  <a:srgbClr val="FFFF00"/>
                </a:solidFill>
              </a:rPr>
              <a:t>CTG</a:t>
            </a:r>
            <a:r>
              <a:rPr lang="en-US" altLang="en-US" sz="3200" dirty="0">
                <a:solidFill>
                  <a:srgbClr val="FFFF00"/>
                </a:solidFill>
              </a:rPr>
              <a:t> as a Criterion for Chronic </a:t>
            </a:r>
            <a:r>
              <a:rPr lang="en-US" altLang="en-US" sz="3200" dirty="0" err="1">
                <a:solidFill>
                  <a:srgbClr val="FFFF00"/>
                </a:solidFill>
              </a:rPr>
              <a:t>ABMR</a:t>
            </a:r>
            <a:endParaRPr lang="en-US" altLang="en-US" sz="4000" dirty="0"/>
          </a:p>
        </p:txBody>
      </p:sp>
      <p:sp>
        <p:nvSpPr>
          <p:cNvPr id="168963" name="Rectangle 3">
            <a:extLst>
              <a:ext uri="{FF2B5EF4-FFF2-40B4-BE49-F238E27FC236}">
                <a16:creationId xmlns:a16="http://schemas.microsoft.com/office/drawing/2014/main" id="{BE3407F7-3F93-4D76-AC78-F9159C46EE69}"/>
              </a:ext>
            </a:extLst>
          </p:cNvPr>
          <p:cNvSpPr>
            <a:spLocks noGrp="1" noChangeArrowheads="1"/>
          </p:cNvSpPr>
          <p:nvPr>
            <p:ph type="body" idx="1"/>
          </p:nvPr>
        </p:nvSpPr>
        <p:spPr>
          <a:xfrm>
            <a:off x="609600" y="2057400"/>
            <a:ext cx="7772400" cy="2743200"/>
          </a:xfrm>
        </p:spPr>
        <p:txBody>
          <a:bodyPr/>
          <a:lstStyle/>
          <a:p>
            <a:pPr eaLnBrk="1" hangingPunct="1">
              <a:lnSpc>
                <a:spcPct val="90000"/>
              </a:lnSpc>
              <a:defRPr/>
            </a:pPr>
            <a:endParaRPr lang="en-US" altLang="en-US" dirty="0">
              <a:solidFill>
                <a:srgbClr val="FFFFFF"/>
              </a:solidFill>
            </a:endParaRPr>
          </a:p>
          <a:p>
            <a:pPr eaLnBrk="1" hangingPunct="1">
              <a:lnSpc>
                <a:spcPct val="90000"/>
              </a:lnSpc>
              <a:defRPr/>
            </a:pPr>
            <a:r>
              <a:rPr lang="en-US" altLang="en-US" sz="2800" dirty="0">
                <a:solidFill>
                  <a:srgbClr val="FFFFFF"/>
                </a:solidFill>
              </a:rPr>
              <a:t>20-70% have C4d in peritubular capillaries</a:t>
            </a:r>
          </a:p>
          <a:p>
            <a:pPr marL="0" indent="0" eaLnBrk="1" hangingPunct="1">
              <a:lnSpc>
                <a:spcPct val="90000"/>
              </a:lnSpc>
              <a:buFontTx/>
              <a:buNone/>
              <a:defRPr/>
            </a:pPr>
            <a:endParaRPr lang="en-US" altLang="en-US" sz="2800" dirty="0">
              <a:solidFill>
                <a:srgbClr val="FFFFFF"/>
              </a:solidFill>
            </a:endParaRPr>
          </a:p>
          <a:p>
            <a:pPr eaLnBrk="1" hangingPunct="1">
              <a:lnSpc>
                <a:spcPct val="90000"/>
              </a:lnSpc>
              <a:defRPr/>
            </a:pPr>
            <a:r>
              <a:rPr lang="en-US" altLang="en-US" sz="2800" dirty="0">
                <a:solidFill>
                  <a:srgbClr val="FFFFFF"/>
                </a:solidFill>
              </a:rPr>
              <a:t>Microarray analyses often show increase in ENDATs= endothelial associated transcripts</a:t>
            </a:r>
          </a:p>
          <a:p>
            <a:pPr marL="0" indent="0" eaLnBrk="1" hangingPunct="1">
              <a:lnSpc>
                <a:spcPct val="90000"/>
              </a:lnSpc>
              <a:buNone/>
              <a:defRPr/>
            </a:pPr>
            <a:r>
              <a:rPr lang="en-US" altLang="en-US" sz="2800" dirty="0">
                <a:solidFill>
                  <a:srgbClr val="FFFF00"/>
                </a:solidFill>
              </a:rPr>
              <a:t> 				BUT</a:t>
            </a:r>
          </a:p>
          <a:p>
            <a:pPr marL="0" indent="0" eaLnBrk="1" hangingPunct="1">
              <a:lnSpc>
                <a:spcPct val="90000"/>
              </a:lnSpc>
              <a:buFontTx/>
              <a:buNone/>
              <a:defRPr/>
            </a:pPr>
            <a:r>
              <a:rPr lang="en-US" altLang="en-US" sz="2800" dirty="0">
                <a:solidFill>
                  <a:srgbClr val="FFFF00"/>
                </a:solidFill>
              </a:rPr>
              <a:t>Data also shows not all cases have C4d or DSA</a:t>
            </a:r>
          </a:p>
          <a:p>
            <a:pPr marL="0" indent="0" eaLnBrk="1" hangingPunct="1">
              <a:lnSpc>
                <a:spcPct val="90000"/>
              </a:lnSpc>
              <a:buFontTx/>
              <a:buNone/>
              <a:defRPr/>
            </a:pPr>
            <a:endParaRPr lang="en-US" altLang="en-US" sz="2800" dirty="0">
              <a:solidFill>
                <a:srgbClr val="FFFF00"/>
              </a:solidFill>
            </a:endParaRPr>
          </a:p>
          <a:p>
            <a:pPr marL="0" indent="0" eaLnBrk="1" hangingPunct="1">
              <a:lnSpc>
                <a:spcPct val="90000"/>
              </a:lnSpc>
              <a:buFontTx/>
              <a:buNone/>
              <a:defRPr/>
            </a:pPr>
            <a:r>
              <a:rPr lang="en-US" altLang="en-US" sz="2800" dirty="0">
                <a:solidFill>
                  <a:srgbClr val="FFFF00"/>
                </a:solidFill>
              </a:rPr>
              <a:t>M ay not be  ABMR but TCMR, MPGN, TMP </a:t>
            </a:r>
          </a:p>
        </p:txBody>
      </p:sp>
    </p:spTree>
    <p:extLst>
      <p:ext uri="{BB962C8B-B14F-4D97-AF65-F5344CB8AC3E}">
        <p14:creationId xmlns:p14="http://schemas.microsoft.com/office/powerpoint/2010/main" val="2673221528"/>
      </p:ext>
    </p:extLst>
  </p:cSld>
  <p:clrMapOvr>
    <a:masterClrMapping/>
  </p:clrMapOvr>
  <p:transition>
    <p:cover dir="l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0" y="228600"/>
            <a:ext cx="8305800" cy="609600"/>
          </a:xfrm>
        </p:spPr>
        <p:txBody>
          <a:bodyPr/>
          <a:lstStyle/>
          <a:p>
            <a:pPr eaLnBrk="1" hangingPunct="1"/>
            <a:r>
              <a:rPr lang="en-US" altLang="en-US" sz="2800" dirty="0">
                <a:solidFill>
                  <a:srgbClr val="FFFF00"/>
                </a:solidFill>
              </a:rPr>
              <a:t>Case for </a:t>
            </a:r>
            <a:r>
              <a:rPr lang="en-US" altLang="en-US" sz="3200" b="1" dirty="0">
                <a:solidFill>
                  <a:srgbClr val="FFFF00"/>
                </a:solidFill>
              </a:rPr>
              <a:t>T-CELLS</a:t>
            </a:r>
            <a:r>
              <a:rPr lang="en-US" altLang="en-US" sz="2800" dirty="0">
                <a:solidFill>
                  <a:srgbClr val="FFFF00"/>
                </a:solidFill>
              </a:rPr>
              <a:t> Causing cg ~ 20-30%  Biopsies </a:t>
            </a:r>
            <a:endParaRPr lang="en-US" altLang="en-US" sz="2800" dirty="0"/>
          </a:p>
        </p:txBody>
      </p:sp>
      <p:sp>
        <p:nvSpPr>
          <p:cNvPr id="145411" name="Rectangle 3"/>
          <p:cNvSpPr>
            <a:spLocks noGrp="1" noChangeArrowheads="1"/>
          </p:cNvSpPr>
          <p:nvPr>
            <p:ph type="body" idx="1"/>
          </p:nvPr>
        </p:nvSpPr>
        <p:spPr>
          <a:xfrm>
            <a:off x="508000" y="1447800"/>
            <a:ext cx="8636000" cy="4876800"/>
          </a:xfrm>
        </p:spPr>
        <p:txBody>
          <a:bodyPr/>
          <a:lstStyle/>
          <a:p>
            <a:pPr eaLnBrk="1" hangingPunct="1">
              <a:lnSpc>
                <a:spcPct val="90000"/>
              </a:lnSpc>
              <a:defRPr/>
            </a:pPr>
            <a:r>
              <a:rPr lang="en-US" altLang="en-US" sz="2800" dirty="0">
                <a:solidFill>
                  <a:srgbClr val="FFFFFF"/>
                </a:solidFill>
              </a:rPr>
              <a:t>All glomerulitis Bxs have T-cells ranging  20-50%</a:t>
            </a:r>
          </a:p>
          <a:p>
            <a:pPr marL="0" indent="0" eaLnBrk="1" hangingPunct="1">
              <a:lnSpc>
                <a:spcPct val="90000"/>
              </a:lnSpc>
              <a:buFontTx/>
              <a:buNone/>
              <a:defRPr/>
            </a:pPr>
            <a:endParaRPr lang="en-US" altLang="en-US" sz="2800" dirty="0">
              <a:solidFill>
                <a:srgbClr val="FFFFFF"/>
              </a:solidFill>
            </a:endParaRPr>
          </a:p>
          <a:p>
            <a:pPr eaLnBrk="1" hangingPunct="1">
              <a:lnSpc>
                <a:spcPct val="90000"/>
              </a:lnSpc>
              <a:defRPr/>
            </a:pPr>
            <a:r>
              <a:rPr lang="en-US" altLang="en-US" sz="2800" dirty="0">
                <a:solidFill>
                  <a:srgbClr val="FFFFFF"/>
                </a:solidFill>
              </a:rPr>
              <a:t> g precedes CTG in serial biopsies </a:t>
            </a:r>
          </a:p>
          <a:p>
            <a:pPr eaLnBrk="1" hangingPunct="1">
              <a:lnSpc>
                <a:spcPct val="90000"/>
              </a:lnSpc>
              <a:defRPr/>
            </a:pPr>
            <a:endParaRPr lang="en-US" altLang="en-US" sz="2800" dirty="0">
              <a:solidFill>
                <a:srgbClr val="FFFFFF"/>
              </a:solidFill>
            </a:endParaRPr>
          </a:p>
          <a:p>
            <a:pPr eaLnBrk="1" hangingPunct="1">
              <a:lnSpc>
                <a:spcPct val="90000"/>
              </a:lnSpc>
              <a:defRPr/>
            </a:pPr>
            <a:r>
              <a:rPr lang="en-US" altLang="en-US" sz="2800" dirty="0" err="1">
                <a:solidFill>
                  <a:srgbClr val="FFFFFF"/>
                </a:solidFill>
              </a:rPr>
              <a:t>Tctx</a:t>
            </a:r>
            <a:r>
              <a:rPr lang="en-US" altLang="en-US" sz="2800" dirty="0">
                <a:solidFill>
                  <a:srgbClr val="FFFFFF"/>
                </a:solidFill>
              </a:rPr>
              <a:t> cells, T-bet, </a:t>
            </a:r>
            <a:r>
              <a:rPr lang="en-US" altLang="en-US" sz="2800" dirty="0" err="1">
                <a:solidFill>
                  <a:srgbClr val="FFFFFF"/>
                </a:solidFill>
              </a:rPr>
              <a:t>GzB</a:t>
            </a:r>
            <a:r>
              <a:rPr lang="en-US" altLang="en-US" sz="2800" dirty="0">
                <a:solidFill>
                  <a:srgbClr val="FFFFFF"/>
                </a:solidFill>
              </a:rPr>
              <a:t> present in </a:t>
            </a:r>
            <a:r>
              <a:rPr lang="en-US" altLang="en-US" sz="2800" dirty="0" err="1">
                <a:solidFill>
                  <a:srgbClr val="FFFFFF"/>
                </a:solidFill>
              </a:rPr>
              <a:t>bxs</a:t>
            </a:r>
            <a:r>
              <a:rPr lang="en-US" altLang="en-US" sz="2800" dirty="0">
                <a:solidFill>
                  <a:srgbClr val="FFFFFF"/>
                </a:solidFill>
              </a:rPr>
              <a:t> CTG </a:t>
            </a:r>
          </a:p>
          <a:p>
            <a:pPr eaLnBrk="1" hangingPunct="1">
              <a:lnSpc>
                <a:spcPct val="90000"/>
              </a:lnSpc>
              <a:defRPr/>
            </a:pPr>
            <a:endParaRPr lang="en-US" altLang="en-US" sz="2800" dirty="0">
              <a:solidFill>
                <a:srgbClr val="FFFFFF"/>
              </a:solidFill>
            </a:endParaRPr>
          </a:p>
          <a:p>
            <a:pPr eaLnBrk="1" hangingPunct="1">
              <a:lnSpc>
                <a:spcPct val="90000"/>
              </a:lnSpc>
              <a:defRPr/>
            </a:pPr>
            <a:r>
              <a:rPr lang="en-US" altLang="en-US" sz="2800" dirty="0" err="1">
                <a:solidFill>
                  <a:srgbClr val="FFFFFF"/>
                </a:solidFill>
              </a:rPr>
              <a:t>Tctx</a:t>
            </a:r>
            <a:r>
              <a:rPr lang="en-US" altLang="en-US" sz="2800" dirty="0">
                <a:solidFill>
                  <a:srgbClr val="FFFFFF"/>
                </a:solidFill>
              </a:rPr>
              <a:t> cell transcripts in  DSA- C4d- Biopsies WITH CTG are more abundant than biopsies WITHOUT CTG</a:t>
            </a:r>
          </a:p>
          <a:p>
            <a:pPr eaLnBrk="1" hangingPunct="1">
              <a:lnSpc>
                <a:spcPct val="90000"/>
              </a:lnSpc>
              <a:defRPr/>
            </a:pPr>
            <a:endParaRPr lang="en-US" altLang="en-US" sz="2800" dirty="0">
              <a:solidFill>
                <a:srgbClr val="FFFFFF"/>
              </a:solidFill>
            </a:endParaRPr>
          </a:p>
          <a:p>
            <a:pPr eaLnBrk="1" hangingPunct="1">
              <a:lnSpc>
                <a:spcPct val="90000"/>
              </a:lnSpc>
              <a:defRPr/>
            </a:pPr>
            <a:r>
              <a:rPr lang="en-US" altLang="en-US" sz="2800" dirty="0">
                <a:solidFill>
                  <a:srgbClr val="FFFFFF"/>
                </a:solidFill>
              </a:rPr>
              <a:t>Concept same as accepting v &amp; cv can be T-cell or Ab </a:t>
            </a:r>
          </a:p>
          <a:p>
            <a:pPr marL="342758" lvl="1" indent="0" eaLnBrk="1" hangingPunct="1">
              <a:buNone/>
              <a:defRPr/>
            </a:pPr>
            <a:r>
              <a:rPr lang="en-US" altLang="en-US" sz="2000" dirty="0">
                <a:solidFill>
                  <a:srgbClr val="F8F8F8"/>
                </a:solidFill>
                <a:latin typeface="+mj-lt"/>
              </a:rPr>
              <a:t>	</a:t>
            </a:r>
            <a:r>
              <a:rPr lang="en-US" sz="2000" kern="1200" dirty="0">
                <a:solidFill>
                  <a:schemeClr val="bg1">
                    <a:lumMod val="95000"/>
                  </a:schemeClr>
                </a:solidFill>
                <a:latin typeface="Calibri"/>
                <a:ea typeface="+mn-ea"/>
                <a:cs typeface="+mn-cs"/>
              </a:rPr>
              <a:t> </a:t>
            </a:r>
            <a:endParaRPr lang="en-US" altLang="en-US" sz="2000" dirty="0">
              <a:solidFill>
                <a:schemeClr val="bg1">
                  <a:lumMod val="95000"/>
                </a:schemeClr>
              </a:solidFill>
              <a:latin typeface="+mj-lt"/>
            </a:endParaRPr>
          </a:p>
          <a:p>
            <a:pPr eaLnBrk="1" hangingPunct="1">
              <a:lnSpc>
                <a:spcPct val="90000"/>
              </a:lnSpc>
              <a:defRPr/>
            </a:pPr>
            <a:endParaRPr lang="en-US" altLang="en-US" sz="2800" dirty="0">
              <a:solidFill>
                <a:srgbClr val="FFFFFF"/>
              </a:solidFill>
              <a:latin typeface="+mj-lt"/>
            </a:endParaRPr>
          </a:p>
        </p:txBody>
      </p:sp>
    </p:spTree>
    <p:extLst>
      <p:ext uri="{BB962C8B-B14F-4D97-AF65-F5344CB8AC3E}">
        <p14:creationId xmlns:p14="http://schemas.microsoft.com/office/powerpoint/2010/main" val="1759115540"/>
      </p:ext>
    </p:extLst>
  </p:cSld>
  <p:clrMapOvr>
    <a:masterClrMapping/>
  </p:clrMapOvr>
  <p:transition>
    <p:cover dir="l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ctrTitle"/>
          </p:nvPr>
        </p:nvSpPr>
        <p:spPr>
          <a:xfrm>
            <a:off x="-152400" y="457200"/>
            <a:ext cx="9067800" cy="1470025"/>
          </a:xfrm>
        </p:spPr>
        <p:txBody>
          <a:bodyPr/>
          <a:lstStyle/>
          <a:p>
            <a:r>
              <a:rPr lang="en-US" altLang="en-US" sz="3600" dirty="0">
                <a:solidFill>
                  <a:srgbClr val="FFFF00"/>
                </a:solidFill>
              </a:rPr>
              <a:t>Biologic </a:t>
            </a:r>
            <a:r>
              <a:rPr lang="en-US" altLang="en-US" sz="3600" dirty="0" err="1">
                <a:solidFill>
                  <a:srgbClr val="FFFF00"/>
                </a:solidFill>
              </a:rPr>
              <a:t>Plausibilty</a:t>
            </a:r>
            <a:r>
              <a:rPr lang="en-US" altLang="en-US" sz="3600" dirty="0">
                <a:solidFill>
                  <a:srgbClr val="FFFF00"/>
                </a:solidFill>
              </a:rPr>
              <a:t> of T-cell Mediated Endothelial Injury</a:t>
            </a:r>
          </a:p>
        </p:txBody>
      </p:sp>
      <p:sp>
        <p:nvSpPr>
          <p:cNvPr id="3" name="Subtitle 2"/>
          <p:cNvSpPr>
            <a:spLocks noGrp="1"/>
          </p:cNvSpPr>
          <p:nvPr>
            <p:ph type="subTitle" idx="1"/>
          </p:nvPr>
        </p:nvSpPr>
        <p:spPr>
          <a:xfrm>
            <a:off x="3505200" y="2438400"/>
            <a:ext cx="5410200" cy="2895600"/>
          </a:xfrm>
        </p:spPr>
        <p:txBody>
          <a:bodyPr>
            <a:noAutofit/>
          </a:bodyPr>
          <a:lstStyle/>
          <a:p>
            <a:pPr marL="457200" indent="-457200" algn="l">
              <a:buFont typeface="Arial" panose="020B0604020202020204" pitchFamily="34" charset="0"/>
              <a:buChar char="•"/>
              <a:defRPr/>
            </a:pPr>
            <a:r>
              <a:rPr lang="en-US" sz="2000" dirty="0">
                <a:solidFill>
                  <a:schemeClr val="bg1"/>
                </a:solidFill>
              </a:rPr>
              <a:t>Ag recognition repertoire of T-cell pool  corresponds to 10</a:t>
            </a:r>
            <a:r>
              <a:rPr lang="en-US" sz="2000" baseline="30000" dirty="0">
                <a:solidFill>
                  <a:schemeClr val="bg1"/>
                </a:solidFill>
              </a:rPr>
              <a:t>16</a:t>
            </a:r>
            <a:r>
              <a:rPr lang="en-US" sz="2000" dirty="0">
                <a:solidFill>
                  <a:schemeClr val="bg1"/>
                </a:solidFill>
              </a:rPr>
              <a:t> unique TCRs</a:t>
            </a:r>
          </a:p>
          <a:p>
            <a:pPr algn="l">
              <a:defRPr/>
            </a:pPr>
            <a:endParaRPr lang="en-US" sz="2000" dirty="0">
              <a:solidFill>
                <a:schemeClr val="bg1"/>
              </a:solidFill>
            </a:endParaRPr>
          </a:p>
          <a:p>
            <a:pPr marL="457200" indent="-457200" algn="l">
              <a:buFont typeface="Arial" panose="020B0604020202020204" pitchFamily="34" charset="0"/>
              <a:buChar char="•"/>
              <a:defRPr/>
            </a:pPr>
            <a:r>
              <a:rPr lang="en-US" sz="2000" dirty="0">
                <a:solidFill>
                  <a:schemeClr val="bg1"/>
                </a:solidFill>
              </a:rPr>
              <a:t>It is expected that endothelial cells will bear antigens that can be recognized by  T-cells </a:t>
            </a:r>
          </a:p>
          <a:p>
            <a:pPr marL="457200" indent="-457200" algn="l">
              <a:buFont typeface="Arial" panose="020B0604020202020204" pitchFamily="34" charset="0"/>
              <a:buChar char="•"/>
              <a:defRPr/>
            </a:pPr>
            <a:endParaRPr lang="en-US" sz="2000" dirty="0">
              <a:solidFill>
                <a:schemeClr val="bg1"/>
              </a:solidFill>
            </a:endParaRPr>
          </a:p>
          <a:p>
            <a:pPr marL="457200" indent="-457200" algn="l">
              <a:buFont typeface="Arial" panose="020B0604020202020204" pitchFamily="34" charset="0"/>
              <a:buChar char="•"/>
              <a:defRPr/>
            </a:pPr>
            <a:r>
              <a:rPr lang="en-US" sz="2000" dirty="0">
                <a:solidFill>
                  <a:schemeClr val="bg1"/>
                </a:solidFill>
              </a:rPr>
              <a:t>Some cases of C4d-ve cg &amp; </a:t>
            </a:r>
            <a:r>
              <a:rPr lang="en-US" sz="2000" dirty="0" err="1">
                <a:solidFill>
                  <a:schemeClr val="bg1"/>
                </a:solidFill>
              </a:rPr>
              <a:t>ptcml</a:t>
            </a:r>
            <a:r>
              <a:rPr lang="en-US" sz="2000" dirty="0">
                <a:solidFill>
                  <a:schemeClr val="bg1"/>
                </a:solidFill>
              </a:rPr>
              <a:t> are T-cell mediated, </a:t>
            </a:r>
            <a:r>
              <a:rPr lang="en-US" sz="2000" dirty="0" err="1">
                <a:solidFill>
                  <a:schemeClr val="bg1"/>
                </a:solidFill>
              </a:rPr>
              <a:t>esp</a:t>
            </a:r>
            <a:r>
              <a:rPr lang="en-US" sz="2000" dirty="0">
                <a:solidFill>
                  <a:schemeClr val="bg1"/>
                </a:solidFill>
              </a:rPr>
              <a:t> those that are DSA –</a:t>
            </a:r>
            <a:r>
              <a:rPr lang="en-US" sz="2000" dirty="0" err="1">
                <a:solidFill>
                  <a:schemeClr val="bg1"/>
                </a:solidFill>
              </a:rPr>
              <a:t>ve</a:t>
            </a:r>
            <a:endParaRPr lang="en-US" sz="2000" dirty="0">
              <a:solidFill>
                <a:schemeClr val="bg1"/>
              </a:solidFill>
            </a:endParaRPr>
          </a:p>
          <a:p>
            <a:pPr marL="457200" indent="-457200" algn="l">
              <a:buFont typeface="Arial" panose="020B0604020202020204" pitchFamily="34" charset="0"/>
              <a:buChar char="•"/>
              <a:defRPr/>
            </a:pPr>
            <a:endParaRPr lang="en-US" sz="2000" dirty="0">
              <a:solidFill>
                <a:schemeClr val="bg1"/>
              </a:solidFill>
            </a:endParaRPr>
          </a:p>
          <a:p>
            <a:pPr marL="342900" indent="-342900" algn="l">
              <a:buFont typeface="Arial" panose="020B0604020202020204" pitchFamily="34" charset="0"/>
              <a:buChar char="•"/>
              <a:defRPr/>
            </a:pPr>
            <a:r>
              <a:rPr lang="en-US" sz="2000" dirty="0">
                <a:solidFill>
                  <a:schemeClr val="bg1"/>
                </a:solidFill>
              </a:rPr>
              <a:t>  Presence of ENDATs in these biopsies should  not PER SE lead to re-classification as ABMR</a:t>
            </a:r>
          </a:p>
        </p:txBody>
      </p:sp>
      <p:pic>
        <p:nvPicPr>
          <p:cNvPr id="201732" name="Picture 2" descr="http://www.arthritis.co.za/images/t%20cell%20receptor%20cop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14600"/>
            <a:ext cx="3276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929541"/>
      </p:ext>
    </p:extLst>
  </p:cSld>
  <p:clrMapOvr>
    <a:masterClrMapping/>
  </p:clrMapOvr>
  <p:transition>
    <p:cover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48828D18-F058-4D18-A9BA-52A13F34D721}"/>
              </a:ext>
            </a:extLst>
          </p:cNvPr>
          <p:cNvSpPr>
            <a:spLocks noGrp="1" noChangeArrowheads="1"/>
          </p:cNvSpPr>
          <p:nvPr>
            <p:ph type="title"/>
          </p:nvPr>
        </p:nvSpPr>
        <p:spPr>
          <a:xfrm>
            <a:off x="-24245" y="190500"/>
            <a:ext cx="8991600" cy="685800"/>
          </a:xfrm>
        </p:spPr>
        <p:txBody>
          <a:bodyPr lIns="92075" tIns="46038" rIns="92075" bIns="46038"/>
          <a:lstStyle/>
          <a:p>
            <a:pPr eaLnBrk="1" hangingPunct="1"/>
            <a:r>
              <a:rPr lang="en-US" altLang="en-US" sz="3200" dirty="0">
                <a:solidFill>
                  <a:schemeClr val="tx1"/>
                </a:solidFill>
                <a:latin typeface="Arial" panose="020B0604020202020204" pitchFamily="34" charset="0"/>
              </a:rPr>
              <a:t>Histologic Types ABMR</a:t>
            </a:r>
            <a:endParaRPr lang="en-US" altLang="en-US" sz="2400" dirty="0">
              <a:solidFill>
                <a:schemeClr val="tx1"/>
              </a:solidFill>
              <a:latin typeface="Arial" panose="020B0604020202020204" pitchFamily="34" charset="0"/>
            </a:endParaRPr>
          </a:p>
        </p:txBody>
      </p:sp>
      <p:sp>
        <p:nvSpPr>
          <p:cNvPr id="189443" name="Rectangle 3">
            <a:extLst>
              <a:ext uri="{FF2B5EF4-FFF2-40B4-BE49-F238E27FC236}">
                <a16:creationId xmlns:a16="http://schemas.microsoft.com/office/drawing/2014/main" id="{8FB05FAB-365D-4D2B-854F-09468AB58B71}"/>
              </a:ext>
            </a:extLst>
          </p:cNvPr>
          <p:cNvSpPr>
            <a:spLocks noGrp="1" noChangeArrowheads="1"/>
          </p:cNvSpPr>
          <p:nvPr>
            <p:ph type="body" idx="1"/>
          </p:nvPr>
        </p:nvSpPr>
        <p:spPr>
          <a:xfrm>
            <a:off x="152400" y="1600200"/>
            <a:ext cx="8814955" cy="4648200"/>
          </a:xfrm>
        </p:spPr>
        <p:txBody>
          <a:bodyPr lIns="92075" tIns="46038" rIns="92075" bIns="46038"/>
          <a:lstStyle/>
          <a:p>
            <a:pPr marL="609600" indent="0" eaLnBrk="1" hangingPunct="1">
              <a:spcBef>
                <a:spcPts val="0"/>
              </a:spcBef>
              <a:buFontTx/>
              <a:buNone/>
              <a:defRPr/>
            </a:pPr>
            <a:r>
              <a:rPr lang="en-US" altLang="en-US" sz="2800" u="sng" dirty="0">
                <a:solidFill>
                  <a:srgbClr val="FFFFFF"/>
                </a:solidFill>
                <a:latin typeface="Arial" panose="020B0604020202020204" pitchFamily="34" charset="0"/>
                <a:cs typeface="Arial" panose="020B0604020202020204" pitchFamily="34" charset="0"/>
              </a:rPr>
              <a:t>Type 1</a:t>
            </a:r>
            <a:r>
              <a:rPr lang="en-US" altLang="en-US" sz="2800" dirty="0">
                <a:solidFill>
                  <a:srgbClr val="FFFFFF"/>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(10%): </a:t>
            </a:r>
            <a:r>
              <a:rPr lang="en-US" altLang="en-US" sz="2800" dirty="0">
                <a:solidFill>
                  <a:srgbClr val="FFFFFF"/>
                </a:solidFill>
                <a:latin typeface="Arial" panose="020B0604020202020204" pitchFamily="34" charset="0"/>
                <a:cs typeface="Arial" panose="020B0604020202020204" pitchFamily="34" charset="0"/>
              </a:rPr>
              <a:t>ATN-like change </a:t>
            </a:r>
          </a:p>
          <a:p>
            <a:pPr marL="609600" indent="0" eaLnBrk="1" hangingPunct="1">
              <a:spcBef>
                <a:spcPts val="0"/>
              </a:spcBef>
              <a:buFontTx/>
              <a:buNone/>
              <a:defRPr/>
            </a:pPr>
            <a:endParaRPr lang="en-US" altLang="en-US" sz="2800" u="sng" dirty="0">
              <a:solidFill>
                <a:srgbClr val="FFFFFF"/>
              </a:solidFill>
              <a:latin typeface="Arial" panose="020B0604020202020204" pitchFamily="34" charset="0"/>
              <a:cs typeface="Arial" panose="020B0604020202020204" pitchFamily="34" charset="0"/>
            </a:endParaRPr>
          </a:p>
          <a:p>
            <a:pPr marL="609600" indent="0" eaLnBrk="1" hangingPunct="1">
              <a:spcBef>
                <a:spcPts val="0"/>
              </a:spcBef>
              <a:buFontTx/>
              <a:buNone/>
              <a:defRPr/>
            </a:pPr>
            <a:r>
              <a:rPr lang="en-US" altLang="en-US" sz="2800" u="sng" dirty="0">
                <a:solidFill>
                  <a:srgbClr val="FFFFFF"/>
                </a:solidFill>
                <a:latin typeface="Arial" panose="020B0604020202020204" pitchFamily="34" charset="0"/>
                <a:cs typeface="Arial" panose="020B0604020202020204" pitchFamily="34" charset="0"/>
              </a:rPr>
              <a:t>Type 2</a:t>
            </a:r>
            <a:r>
              <a:rPr lang="en-US" altLang="en-US" sz="2800" dirty="0">
                <a:solidFill>
                  <a:srgbClr val="FFFFFF"/>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(90%): </a:t>
            </a:r>
            <a:r>
              <a:rPr lang="en-US" altLang="en-US" sz="2800" dirty="0">
                <a:solidFill>
                  <a:srgbClr val="FFFFFF"/>
                </a:solidFill>
                <a:latin typeface="Arial" panose="020B0604020202020204" pitchFamily="34" charset="0"/>
                <a:cs typeface="Arial" panose="020B0604020202020204" pitchFamily="34" charset="0"/>
              </a:rPr>
              <a:t>Microvascular injury: 	</a:t>
            </a:r>
          </a:p>
          <a:p>
            <a:pPr marL="609600" indent="0" eaLnBrk="1" hangingPunct="1">
              <a:spcBef>
                <a:spcPts val="0"/>
              </a:spcBef>
              <a:buFontTx/>
              <a:buNone/>
              <a:defRPr/>
            </a:pPr>
            <a:r>
              <a:rPr lang="en-US" altLang="en-US" sz="2800" dirty="0">
                <a:solidFill>
                  <a:srgbClr val="FFFFFF"/>
                </a:solidFill>
                <a:latin typeface="Arial" panose="020B0604020202020204" pitchFamily="34" charset="0"/>
                <a:cs typeface="Arial" panose="020B0604020202020204" pitchFamily="34" charset="0"/>
              </a:rPr>
              <a:t>-capillary glomerulitis, capillary margination, 	polymorphonuclear/mononuclear </a:t>
            </a:r>
            <a:r>
              <a:rPr lang="en-US" altLang="en-US" sz="2800">
                <a:solidFill>
                  <a:srgbClr val="FFFFFF"/>
                </a:solidFill>
                <a:latin typeface="Arial" panose="020B0604020202020204" pitchFamily="34" charset="0"/>
                <a:cs typeface="Arial" panose="020B0604020202020204" pitchFamily="34" charset="0"/>
              </a:rPr>
              <a:t>leukocytes in </a:t>
            </a:r>
            <a:r>
              <a:rPr lang="en-US" altLang="en-US" sz="2800" dirty="0">
                <a:solidFill>
                  <a:srgbClr val="FFFFFF"/>
                </a:solidFill>
                <a:latin typeface="Arial" panose="020B0604020202020204" pitchFamily="34" charset="0"/>
                <a:cs typeface="Arial" panose="020B0604020202020204" pitchFamily="34" charset="0"/>
              </a:rPr>
              <a:t>PTC, &amp;/or thrombosis </a:t>
            </a:r>
          </a:p>
          <a:p>
            <a:pPr marL="609600" indent="0" eaLnBrk="1" hangingPunct="1">
              <a:spcBef>
                <a:spcPts val="0"/>
              </a:spcBef>
              <a:buFontTx/>
              <a:buNone/>
              <a:defRPr/>
            </a:pPr>
            <a:endParaRPr lang="en-US" altLang="en-US" sz="2800" u="sng" dirty="0">
              <a:solidFill>
                <a:srgbClr val="FFFFFF"/>
              </a:solidFill>
              <a:latin typeface="Arial" panose="020B0604020202020204" pitchFamily="34" charset="0"/>
              <a:cs typeface="Arial" panose="020B0604020202020204" pitchFamily="34" charset="0"/>
            </a:endParaRPr>
          </a:p>
          <a:p>
            <a:pPr marL="609600" indent="0" eaLnBrk="1" hangingPunct="1">
              <a:spcBef>
                <a:spcPts val="0"/>
              </a:spcBef>
              <a:buFontTx/>
              <a:buNone/>
              <a:defRPr/>
            </a:pPr>
            <a:r>
              <a:rPr lang="en-US" altLang="en-US" sz="2800" u="sng" dirty="0">
                <a:solidFill>
                  <a:srgbClr val="FFFFFF"/>
                </a:solidFill>
                <a:latin typeface="Arial" panose="020B0604020202020204" pitchFamily="34" charset="0"/>
                <a:cs typeface="Arial" panose="020B0604020202020204" pitchFamily="34" charset="0"/>
              </a:rPr>
              <a:t>Type 3</a:t>
            </a:r>
            <a:r>
              <a:rPr lang="en-US" altLang="en-US" sz="2800" dirty="0">
                <a:solidFill>
                  <a:srgbClr val="FFFFFF"/>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(rare): </a:t>
            </a:r>
            <a:r>
              <a:rPr lang="en-US" altLang="en-US" sz="2800" dirty="0">
                <a:solidFill>
                  <a:srgbClr val="FFFFCC"/>
                </a:solidFill>
                <a:latin typeface="Arial" panose="020B0604020202020204" pitchFamily="34" charset="0"/>
                <a:cs typeface="Arial" panose="020B0604020202020204" pitchFamily="34" charset="0"/>
              </a:rPr>
              <a:t>grade v3 arteritis: </a:t>
            </a:r>
            <a:r>
              <a:rPr lang="en-US" altLang="en-US" sz="2800" dirty="0">
                <a:solidFill>
                  <a:srgbClr val="F8F8F8"/>
                </a:solidFill>
                <a:latin typeface="Arial" panose="020B0604020202020204" pitchFamily="34" charset="0"/>
                <a:cs typeface="Arial" panose="020B0604020202020204" pitchFamily="34" charset="0"/>
              </a:rPr>
              <a:t>formally included as criterion of ABMR for the first time</a:t>
            </a:r>
          </a:p>
          <a:p>
            <a:pPr marL="609600" indent="-609600" eaLnBrk="1" hangingPunct="1">
              <a:buFontTx/>
              <a:buNone/>
              <a:defRPr/>
            </a:pPr>
            <a:endParaRPr lang="en-US" altLang="en-US" sz="1800" dirty="0">
              <a:solidFill>
                <a:srgbClr val="FFFF00"/>
              </a:solidFill>
              <a:latin typeface="Arial" panose="020B0604020202020204" pitchFamily="34" charset="0"/>
              <a:cs typeface="Arial" panose="020B0604020202020204" pitchFamily="34" charset="0"/>
            </a:endParaRPr>
          </a:p>
          <a:p>
            <a:pPr marL="609600" indent="-609600" eaLnBrk="1" hangingPunct="1">
              <a:buFontTx/>
              <a:buNone/>
              <a:defRPr/>
            </a:pPr>
            <a:endParaRPr lang="en-US" altLang="en-US" sz="1800" u="sng" dirty="0">
              <a:solidFill>
                <a:srgbClr val="F8F8F8"/>
              </a:solidFill>
              <a:latin typeface="Arial" panose="020B0604020202020204" pitchFamily="34" charset="0"/>
              <a:cs typeface="Arial" panose="020B0604020202020204" pitchFamily="34" charset="0"/>
            </a:endParaRPr>
          </a:p>
          <a:p>
            <a:pPr marL="609600" indent="-609600" eaLnBrk="1" hangingPunct="1">
              <a:buFontTx/>
              <a:buNone/>
              <a:defRPr/>
            </a:pPr>
            <a:endParaRPr lang="en-US" altLang="en-US" dirty="0">
              <a:solidFill>
                <a:srgbClr val="F8F8F8"/>
              </a:solidFill>
              <a:latin typeface="Arial" pitchFamily="34" charset="0"/>
            </a:endParaRPr>
          </a:p>
        </p:txBody>
      </p:sp>
      <p:sp>
        <p:nvSpPr>
          <p:cNvPr id="2" name="Footer Placeholder 1">
            <a:extLst>
              <a:ext uri="{FF2B5EF4-FFF2-40B4-BE49-F238E27FC236}">
                <a16:creationId xmlns:a16="http://schemas.microsoft.com/office/drawing/2014/main" id="{A3DDE69E-E60F-4A8B-BE4A-5AB7F65DA029}"/>
              </a:ext>
            </a:extLst>
          </p:cNvPr>
          <p:cNvSpPr>
            <a:spLocks noGrp="1"/>
          </p:cNvSpPr>
          <p:nvPr>
            <p:ph type="ftr" sz="quarter" idx="11"/>
          </p:nvPr>
        </p:nvSpPr>
        <p:spPr>
          <a:xfrm>
            <a:off x="3124200" y="6477000"/>
            <a:ext cx="2895600" cy="2286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Am J Transplant 2003: 3: 708</a:t>
            </a:r>
            <a:endParaRPr kumimoji="0" lang="en-US" sz="1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p:txBody>
      </p:sp>
    </p:spTree>
  </p:cSld>
  <p:clrMapOvr>
    <a:overrideClrMapping bg1="lt1" tx1="dk1" bg2="lt2" tx2="dk2" accent1="accent1" accent2="accent2" accent3="accent3" accent4="accent4" accent5="accent5" accent6="accent6" hlink="hlink" folHlink="folHlink"/>
  </p:clrMapOvr>
  <p:transition>
    <p:cover dir="ld"/>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69" name="Rectangle 53268">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251" name="Text Box 3">
            <a:extLst>
              <a:ext uri="{FF2B5EF4-FFF2-40B4-BE49-F238E27FC236}">
                <a16:creationId xmlns:a16="http://schemas.microsoft.com/office/drawing/2014/main" id="{6D8E274A-DDF9-46C7-70F2-A0FA23D6502C}"/>
              </a:ext>
            </a:extLst>
          </p:cNvPr>
          <p:cNvSpPr txBox="1">
            <a:spLocks noChangeArrowheads="1"/>
          </p:cNvSpPr>
          <p:nvPr/>
        </p:nvSpPr>
        <p:spPr bwMode="auto">
          <a:xfrm>
            <a:off x="624840" y="557189"/>
            <a:ext cx="2517869" cy="27859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fontScale="92500" lnSpcReduction="20000"/>
          </a:bodyPr>
          <a:lstStyle/>
          <a:p>
            <a:pPr marL="0" marR="0" lvl="0" indent="0" defTabSz="914400" fontAlgn="base">
              <a:lnSpc>
                <a:spcPct val="90000"/>
              </a:lnSpc>
              <a:spcBef>
                <a:spcPct val="0"/>
              </a:spcBef>
              <a:spcAft>
                <a:spcPts val="600"/>
              </a:spcAft>
              <a:buClrTx/>
              <a:buSzTx/>
              <a:tabLst/>
              <a:defRPr/>
            </a:pPr>
            <a:r>
              <a:rPr lang="en-US" altLang="en-US" sz="3800" kern="1200" dirty="0">
                <a:solidFill>
                  <a:schemeClr val="tx1"/>
                </a:solidFill>
                <a:latin typeface="+mj-lt"/>
                <a:ea typeface="+mj-ea"/>
                <a:cs typeface="+mj-cs"/>
              </a:rPr>
              <a:t>Cg due to Immune Injury </a:t>
            </a:r>
          </a:p>
          <a:p>
            <a:pPr marL="0" marR="0" lvl="0" indent="0" defTabSz="914400" fontAlgn="base">
              <a:lnSpc>
                <a:spcPct val="90000"/>
              </a:lnSpc>
              <a:spcBef>
                <a:spcPct val="0"/>
              </a:spcBef>
              <a:spcAft>
                <a:spcPts val="600"/>
              </a:spcAft>
              <a:buClrTx/>
              <a:buSzTx/>
              <a:tabLst/>
              <a:defRPr/>
            </a:pPr>
            <a:endParaRPr lang="en-US" altLang="en-US" sz="3800" dirty="0">
              <a:latin typeface="+mj-lt"/>
              <a:ea typeface="+mj-ea"/>
              <a:cs typeface="+mj-cs"/>
            </a:endParaRPr>
          </a:p>
          <a:p>
            <a:pPr marL="0" marR="0" lvl="0" indent="0" defTabSz="914400" fontAlgn="base">
              <a:lnSpc>
                <a:spcPct val="90000"/>
              </a:lnSpc>
              <a:spcBef>
                <a:spcPct val="0"/>
              </a:spcBef>
              <a:spcAft>
                <a:spcPts val="600"/>
              </a:spcAft>
              <a:buClrTx/>
              <a:buSzTx/>
              <a:tabLst/>
              <a:defRPr/>
            </a:pPr>
            <a:r>
              <a:rPr lang="en-US" altLang="en-US" sz="3800" kern="1200" dirty="0">
                <a:solidFill>
                  <a:schemeClr val="tx1"/>
                </a:solidFill>
                <a:latin typeface="+mj-lt"/>
                <a:ea typeface="+mj-ea"/>
                <a:cs typeface="+mj-cs"/>
              </a:rPr>
              <a:t>Not Related to Rejection </a:t>
            </a:r>
            <a:endParaRPr kumimoji="0" lang="en-US" altLang="en-US" sz="38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a:extLst>
              <a:ext uri="{FF2B5EF4-FFF2-40B4-BE49-F238E27FC236}">
                <a16:creationId xmlns:a16="http://schemas.microsoft.com/office/drawing/2014/main" id="{E9753F6A-0EFF-02E4-BF15-5AC0E0B1A8EB}"/>
              </a:ext>
            </a:extLst>
          </p:cNvPr>
          <p:cNvPicPr>
            <a:picLocks noChangeAspect="1"/>
          </p:cNvPicPr>
          <p:nvPr/>
        </p:nvPicPr>
        <p:blipFill rotWithShape="1">
          <a:blip r:embed="rId3"/>
          <a:srcRect l="13800" r="14357" b="-6"/>
          <a:stretch/>
        </p:blipFill>
        <p:spPr>
          <a:xfrm>
            <a:off x="3493007" y="-2"/>
            <a:ext cx="2059324" cy="2228757"/>
          </a:xfrm>
          <a:prstGeom prst="rect">
            <a:avLst/>
          </a:prstGeom>
        </p:spPr>
      </p:pic>
      <p:pic>
        <p:nvPicPr>
          <p:cNvPr id="4" name="Picture 3">
            <a:extLst>
              <a:ext uri="{FF2B5EF4-FFF2-40B4-BE49-F238E27FC236}">
                <a16:creationId xmlns:a16="http://schemas.microsoft.com/office/drawing/2014/main" id="{D46543AC-C4A8-1D56-CBB4-9ECF2467B16A}"/>
              </a:ext>
            </a:extLst>
          </p:cNvPr>
          <p:cNvPicPr>
            <a:picLocks noChangeAspect="1"/>
          </p:cNvPicPr>
          <p:nvPr/>
        </p:nvPicPr>
        <p:blipFill rotWithShape="1">
          <a:blip r:embed="rId4"/>
          <a:srcRect l="20292" r="4726" b="3"/>
          <a:stretch/>
        </p:blipFill>
        <p:spPr>
          <a:xfrm>
            <a:off x="3542547" y="4446611"/>
            <a:ext cx="2056618" cy="2422277"/>
          </a:xfrm>
          <a:prstGeom prst="rect">
            <a:avLst/>
          </a:prstGeom>
        </p:spPr>
      </p:pic>
      <p:pic>
        <p:nvPicPr>
          <p:cNvPr id="53250" name="Picture 2">
            <a:extLst>
              <a:ext uri="{FF2B5EF4-FFF2-40B4-BE49-F238E27FC236}">
                <a16:creationId xmlns:a16="http://schemas.microsoft.com/office/drawing/2014/main" id="{661476E7-4B7D-D196-5723-CF63160BC3B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07" r="13642" b="-1"/>
          <a:stretch/>
        </p:blipFill>
        <p:spPr bwMode="auto">
          <a:xfrm>
            <a:off x="5550154" y="-10888"/>
            <a:ext cx="3460502" cy="33431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F340C1-A0FD-DEDC-D91A-AD35B37E0282}"/>
              </a:ext>
            </a:extLst>
          </p:cNvPr>
          <p:cNvPicPr>
            <a:picLocks noChangeAspect="1"/>
          </p:cNvPicPr>
          <p:nvPr/>
        </p:nvPicPr>
        <p:blipFill rotWithShape="1">
          <a:blip r:embed="rId6"/>
          <a:srcRect l="16508" r="21126" b="4"/>
          <a:stretch/>
        </p:blipFill>
        <p:spPr>
          <a:xfrm>
            <a:off x="3528930" y="2217856"/>
            <a:ext cx="2059323" cy="2228764"/>
          </a:xfrm>
          <a:prstGeom prst="rect">
            <a:avLst/>
          </a:prstGeom>
        </p:spPr>
      </p:pic>
      <p:pic>
        <p:nvPicPr>
          <p:cNvPr id="5" name="Picture 4">
            <a:extLst>
              <a:ext uri="{FF2B5EF4-FFF2-40B4-BE49-F238E27FC236}">
                <a16:creationId xmlns:a16="http://schemas.microsoft.com/office/drawing/2014/main" id="{1B286B77-5F1C-C1DF-0C4B-3593B4FB36CA}"/>
              </a:ext>
            </a:extLst>
          </p:cNvPr>
          <p:cNvPicPr>
            <a:picLocks noChangeAspect="1"/>
          </p:cNvPicPr>
          <p:nvPr/>
        </p:nvPicPr>
        <p:blipFill rotWithShape="1">
          <a:blip r:embed="rId7"/>
          <a:srcRect l="16507" r="15293" b="3"/>
          <a:stretch/>
        </p:blipFill>
        <p:spPr>
          <a:xfrm>
            <a:off x="5622473" y="3332239"/>
            <a:ext cx="3460502" cy="352576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hain, fabric&#10;&#10;Description automatically generated">
            <a:extLst>
              <a:ext uri="{FF2B5EF4-FFF2-40B4-BE49-F238E27FC236}">
                <a16:creationId xmlns:a16="http://schemas.microsoft.com/office/drawing/2014/main" id="{337E75AB-970E-CE91-23CE-C02F89437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3" y="1524000"/>
            <a:ext cx="4844402" cy="5334000"/>
          </a:xfrm>
          <a:prstGeom prst="rect">
            <a:avLst/>
          </a:prstGeom>
        </p:spPr>
      </p:pic>
      <p:pic>
        <p:nvPicPr>
          <p:cNvPr id="5" name="Picture 4" descr="A picture containing indoor, chocolate, old, decorated&#10;&#10;Description automatically generated">
            <a:extLst>
              <a:ext uri="{FF2B5EF4-FFF2-40B4-BE49-F238E27FC236}">
                <a16:creationId xmlns:a16="http://schemas.microsoft.com/office/drawing/2014/main" id="{DDF5D751-1A06-BAE8-A564-407678864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402" y="1524000"/>
            <a:ext cx="4326767" cy="5334000"/>
          </a:xfrm>
          <a:prstGeom prst="rect">
            <a:avLst/>
          </a:prstGeom>
        </p:spPr>
      </p:pic>
      <p:sp>
        <p:nvSpPr>
          <p:cNvPr id="6" name="TextBox 5">
            <a:extLst>
              <a:ext uri="{FF2B5EF4-FFF2-40B4-BE49-F238E27FC236}">
                <a16:creationId xmlns:a16="http://schemas.microsoft.com/office/drawing/2014/main" id="{222C2C79-C256-7834-24D0-13D6C6905CBE}"/>
              </a:ext>
            </a:extLst>
          </p:cNvPr>
          <p:cNvSpPr txBox="1"/>
          <p:nvPr/>
        </p:nvSpPr>
        <p:spPr>
          <a:xfrm>
            <a:off x="1295400" y="381000"/>
            <a:ext cx="6934200" cy="1200329"/>
          </a:xfrm>
          <a:prstGeom prst="rect">
            <a:avLst/>
          </a:prstGeom>
          <a:noFill/>
        </p:spPr>
        <p:txBody>
          <a:bodyPr wrap="square" rtlCol="0">
            <a:spAutoFit/>
          </a:bodyPr>
          <a:lstStyle/>
          <a:p>
            <a:r>
              <a:rPr lang="en-US" sz="4000" dirty="0">
                <a:solidFill>
                  <a:srgbClr val="FFFF00"/>
                </a:solidFill>
              </a:rPr>
              <a:t>Non Immune Endothelial Injury</a:t>
            </a:r>
          </a:p>
          <a:p>
            <a:r>
              <a:rPr lang="en-US" sz="3200" dirty="0">
                <a:solidFill>
                  <a:srgbClr val="FFFF00"/>
                </a:solidFill>
              </a:rPr>
              <a:t>Hypertension		Chronic TMP</a:t>
            </a:r>
          </a:p>
        </p:txBody>
      </p:sp>
    </p:spTree>
    <p:extLst>
      <p:ext uri="{BB962C8B-B14F-4D97-AF65-F5344CB8AC3E}">
        <p14:creationId xmlns:p14="http://schemas.microsoft.com/office/powerpoint/2010/main" val="3326225358"/>
      </p:ext>
    </p:extLst>
  </p:cSld>
  <p:clrMapOvr>
    <a:masterClrMapping/>
  </p:clrMapOvr>
  <p:transition>
    <p:cover dir="l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5738D2C0-6A1B-4D25-A1C1-E4EBA72A07A4}"/>
              </a:ext>
            </a:extLst>
          </p:cNvPr>
          <p:cNvSpPr>
            <a:spLocks noGrp="1" noChangeArrowheads="1"/>
          </p:cNvSpPr>
          <p:nvPr>
            <p:ph type="title"/>
          </p:nvPr>
        </p:nvSpPr>
        <p:spPr>
          <a:xfrm>
            <a:off x="-228600" y="0"/>
            <a:ext cx="8991600" cy="685800"/>
          </a:xfrm>
        </p:spPr>
        <p:txBody>
          <a:bodyPr lIns="92075" tIns="46038" rIns="92075" bIns="46038"/>
          <a:lstStyle/>
          <a:p>
            <a:pPr eaLnBrk="1" hangingPunct="1"/>
            <a:r>
              <a:rPr lang="en-US" altLang="en-US" sz="3200" dirty="0">
                <a:solidFill>
                  <a:schemeClr val="tx1"/>
                </a:solidFill>
                <a:latin typeface="Arial" panose="020B0604020202020204" pitchFamily="34" charset="0"/>
              </a:rPr>
              <a:t>The PTCML Lesion (Banff 2019)</a:t>
            </a:r>
          </a:p>
        </p:txBody>
      </p:sp>
      <p:sp>
        <p:nvSpPr>
          <p:cNvPr id="193539" name="Rectangle 3">
            <a:extLst>
              <a:ext uri="{FF2B5EF4-FFF2-40B4-BE49-F238E27FC236}">
                <a16:creationId xmlns:a16="http://schemas.microsoft.com/office/drawing/2014/main" id="{AE8CFEE5-06B6-49DD-B492-8EE5513A8C26}"/>
              </a:ext>
            </a:extLst>
          </p:cNvPr>
          <p:cNvSpPr>
            <a:spLocks noGrp="1" noChangeArrowheads="1"/>
          </p:cNvSpPr>
          <p:nvPr>
            <p:ph type="body" idx="1"/>
          </p:nvPr>
        </p:nvSpPr>
        <p:spPr>
          <a:xfrm>
            <a:off x="-12700" y="838200"/>
            <a:ext cx="9144000" cy="4876800"/>
          </a:xfrm>
        </p:spPr>
        <p:txBody>
          <a:bodyPr lIns="92075" tIns="46038" rIns="92075" bIns="46038"/>
          <a:lstStyle/>
          <a:p>
            <a:pPr marL="457200" lvl="1" indent="0" eaLnBrk="1" hangingPunct="1">
              <a:buFontTx/>
              <a:buNone/>
              <a:defRPr/>
            </a:pPr>
            <a:r>
              <a:rPr lang="en-US" altLang="en-US" dirty="0">
                <a:solidFill>
                  <a:srgbClr val="F8F8F8"/>
                </a:solidFill>
                <a:latin typeface="Arial" panose="020B0604020202020204" pitchFamily="34" charset="0"/>
              </a:rPr>
              <a:t>Score cortex  with no scarring, necrosis, hemorrhage</a:t>
            </a:r>
          </a:p>
          <a:p>
            <a:pPr marL="457200" lvl="1" indent="0" eaLnBrk="1" hangingPunct="1">
              <a:buFontTx/>
              <a:buNone/>
              <a:defRPr/>
            </a:pPr>
            <a:endParaRPr lang="en-US" altLang="en-US" dirty="0">
              <a:solidFill>
                <a:srgbClr val="F8F8F8"/>
              </a:solidFill>
              <a:latin typeface="Arial" panose="020B0604020202020204" pitchFamily="34" charset="0"/>
            </a:endParaRPr>
          </a:p>
          <a:p>
            <a:pPr marL="457200" lvl="1" indent="0" eaLnBrk="1" hangingPunct="1">
              <a:buFontTx/>
              <a:buNone/>
              <a:defRPr/>
            </a:pPr>
            <a:r>
              <a:rPr lang="en-US" altLang="en-US" dirty="0">
                <a:solidFill>
                  <a:srgbClr val="F8F8F8"/>
                </a:solidFill>
                <a:latin typeface="Arial" panose="020B0604020202020204" pitchFamily="34" charset="0"/>
              </a:rPr>
              <a:t>Examine at least 10 PTC at magnification (≥ 5000×).</a:t>
            </a:r>
          </a:p>
          <a:p>
            <a:pPr marL="457200" lvl="1" indent="0" eaLnBrk="1" hangingPunct="1">
              <a:buFontTx/>
              <a:buNone/>
              <a:defRPr/>
            </a:pPr>
            <a:r>
              <a:rPr lang="en-US" altLang="en-US" dirty="0">
                <a:solidFill>
                  <a:srgbClr val="F8F8F8"/>
                </a:solidFill>
                <a:latin typeface="Arial" panose="020B0604020202020204" pitchFamily="34" charset="0"/>
              </a:rPr>
              <a:t>Count # BM layers in the 3 worst affected PTCs</a:t>
            </a:r>
          </a:p>
          <a:p>
            <a:pPr marL="457200" lvl="1" indent="0" eaLnBrk="1" hangingPunct="1">
              <a:buFontTx/>
              <a:buNone/>
              <a:defRPr/>
            </a:pPr>
            <a:r>
              <a:rPr lang="en-US" altLang="en-US" dirty="0">
                <a:solidFill>
                  <a:srgbClr val="F8F8F8"/>
                </a:solidFill>
                <a:latin typeface="Arial" panose="020B0604020202020204" pitchFamily="34" charset="0"/>
              </a:rPr>
              <a:t>Count segment with the most layers (not tangential)</a:t>
            </a:r>
          </a:p>
          <a:p>
            <a:pPr marL="457200" lvl="1" indent="0" eaLnBrk="1" hangingPunct="1">
              <a:buFontTx/>
              <a:buNone/>
              <a:defRPr/>
            </a:pPr>
            <a:endParaRPr lang="en-US" altLang="en-US" dirty="0">
              <a:solidFill>
                <a:srgbClr val="F8F8F8"/>
              </a:solidFill>
              <a:latin typeface="Arial" panose="020B0604020202020204" pitchFamily="34" charset="0"/>
            </a:endParaRPr>
          </a:p>
          <a:p>
            <a:pPr marL="457200" lvl="1" indent="0" eaLnBrk="1" hangingPunct="1">
              <a:buFontTx/>
              <a:buNone/>
              <a:defRPr/>
            </a:pPr>
            <a:r>
              <a:rPr lang="en-US" altLang="en-US" dirty="0">
                <a:solidFill>
                  <a:srgbClr val="F8F8F8"/>
                </a:solidFill>
                <a:latin typeface="Arial" panose="020B0604020202020204" pitchFamily="34" charset="0"/>
              </a:rPr>
              <a:t>Report should state  --- # PTC examined--# maximum BM layers --- whether ptcml1 threshold reached</a:t>
            </a:r>
          </a:p>
          <a:p>
            <a:pPr marL="457200" lvl="1" indent="0" eaLnBrk="1" hangingPunct="1">
              <a:buFontTx/>
              <a:buNone/>
              <a:defRPr/>
            </a:pPr>
            <a:endParaRPr lang="en-US" altLang="en-US" dirty="0">
              <a:solidFill>
                <a:srgbClr val="F8F8F8"/>
              </a:solidFill>
              <a:latin typeface="Arial" panose="020B0604020202020204" pitchFamily="34" charset="0"/>
            </a:endParaRPr>
          </a:p>
          <a:p>
            <a:pPr marL="457200" lvl="1" indent="0" eaLnBrk="1" hangingPunct="1">
              <a:buFontTx/>
              <a:buNone/>
              <a:defRPr/>
            </a:pPr>
            <a:r>
              <a:rPr lang="en-US" altLang="en-US" dirty="0">
                <a:solidFill>
                  <a:srgbClr val="F8F8F8"/>
                </a:solidFill>
                <a:latin typeface="Arial" panose="020B0604020202020204" pitchFamily="34" charset="0"/>
              </a:rPr>
              <a:t>ptcml1 = 1 PTC with ≥7 layers AND 2 PTC ≥5 layers</a:t>
            </a:r>
          </a:p>
          <a:p>
            <a:pPr marL="457200" lvl="1" indent="0" eaLnBrk="1" hangingPunct="1">
              <a:buFontTx/>
              <a:buNone/>
              <a:defRPr/>
            </a:pPr>
            <a:endParaRPr lang="en-US" altLang="en-US" dirty="0">
              <a:solidFill>
                <a:srgbClr val="F8F8F8"/>
              </a:solidFill>
              <a:latin typeface="Arial" panose="020B0604020202020204" pitchFamily="34" charset="0"/>
            </a:endParaRPr>
          </a:p>
        </p:txBody>
      </p:sp>
    </p:spTree>
    <p:extLst>
      <p:ext uri="{BB962C8B-B14F-4D97-AF65-F5344CB8AC3E}">
        <p14:creationId xmlns:p14="http://schemas.microsoft.com/office/powerpoint/2010/main" val="4276892788"/>
      </p:ext>
    </p:extLst>
  </p:cSld>
  <p:clrMapOvr>
    <a:overrideClrMapping bg1="lt1" tx1="dk1" bg2="lt2" tx2="dk2" accent1="accent1" accent2="accent2" accent3="accent3" accent4="accent4" accent5="accent5" accent6="accent6" hlink="hlink" folHlink="folHlink"/>
  </p:clrMapOvr>
  <p:transition>
    <p:cover dir="l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kidCRemPTC BM01">
            <a:extLst>
              <a:ext uri="{FF2B5EF4-FFF2-40B4-BE49-F238E27FC236}">
                <a16:creationId xmlns:a16="http://schemas.microsoft.com/office/drawing/2014/main" id="{AE4DA7AA-7F0D-43B0-980C-83E021888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Rectangle 3">
            <a:extLst>
              <a:ext uri="{FF2B5EF4-FFF2-40B4-BE49-F238E27FC236}">
                <a16:creationId xmlns:a16="http://schemas.microsoft.com/office/drawing/2014/main" id="{E04FFEEC-CE60-4CE3-986D-329D158A509A}"/>
              </a:ext>
            </a:extLst>
          </p:cNvPr>
          <p:cNvSpPr>
            <a:spLocks noGrp="1" noChangeArrowheads="1"/>
          </p:cNvSpPr>
          <p:nvPr>
            <p:ph type="body" idx="4294967295"/>
          </p:nvPr>
        </p:nvSpPr>
        <p:spPr/>
        <p:txBody>
          <a:bodyPr/>
          <a:lstStyle/>
          <a:p>
            <a:pPr eaLnBrk="1" hangingPunct="1">
              <a:buFontTx/>
              <a:buNone/>
            </a:pPr>
            <a:r>
              <a:rPr lang="en-US" altLang="en-US" dirty="0">
                <a:solidFill>
                  <a:srgbClr val="FFFF00"/>
                </a:solidFill>
              </a:rPr>
              <a:t>.</a:t>
            </a:r>
          </a:p>
        </p:txBody>
      </p:sp>
    </p:spTree>
    <p:extLst>
      <p:ext uri="{BB962C8B-B14F-4D97-AF65-F5344CB8AC3E}">
        <p14:creationId xmlns:p14="http://schemas.microsoft.com/office/powerpoint/2010/main" val="1651626481"/>
      </p:ext>
    </p:extLst>
  </p:cSld>
  <p:clrMapOvr>
    <a:masterClrMapping/>
  </p:clrMapOvr>
  <p:transition>
    <p:cover dir="l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2D24A197-5BE1-4E0B-A2DF-5D9D9D38BABE}"/>
              </a:ext>
            </a:extLst>
          </p:cNvPr>
          <p:cNvSpPr>
            <a:spLocks noGrp="1" noChangeArrowheads="1"/>
          </p:cNvSpPr>
          <p:nvPr>
            <p:ph type="title"/>
          </p:nvPr>
        </p:nvSpPr>
        <p:spPr/>
        <p:txBody>
          <a:bodyPr lIns="92075" tIns="46038" rIns="92075" bIns="46038"/>
          <a:lstStyle/>
          <a:p>
            <a:pPr eaLnBrk="1" hangingPunct="1"/>
            <a:r>
              <a:rPr lang="en-US" altLang="en-US" sz="3200" u="sng" dirty="0">
                <a:solidFill>
                  <a:schemeClr val="tx1"/>
                </a:solidFill>
                <a:latin typeface="Arial" panose="020B0604020202020204" pitchFamily="34" charset="0"/>
              </a:rPr>
              <a:t>Mean</a:t>
            </a:r>
            <a:r>
              <a:rPr lang="en-US" altLang="en-US" sz="3200" dirty="0">
                <a:solidFill>
                  <a:schemeClr val="tx1"/>
                </a:solidFill>
                <a:latin typeface="Arial" panose="020B0604020202020204" pitchFamily="34" charset="0"/>
              </a:rPr>
              <a:t> PTC ML &gt;2.5 Layers Correlates </a:t>
            </a:r>
            <a:br>
              <a:rPr lang="en-US" altLang="en-US" sz="3200" dirty="0">
                <a:solidFill>
                  <a:schemeClr val="tx1"/>
                </a:solidFill>
                <a:latin typeface="Arial" panose="020B0604020202020204" pitchFamily="34" charset="0"/>
              </a:rPr>
            </a:br>
            <a:r>
              <a:rPr lang="en-US" altLang="en-US" sz="3200" dirty="0">
                <a:solidFill>
                  <a:schemeClr val="tx1"/>
                </a:solidFill>
                <a:latin typeface="Arial" panose="020B0604020202020204" pitchFamily="34" charset="0"/>
              </a:rPr>
              <a:t>TG in Patients with De Novo  </a:t>
            </a:r>
            <a:r>
              <a:rPr lang="en-US" altLang="en-US" sz="3200" dirty="0" err="1">
                <a:solidFill>
                  <a:schemeClr val="tx1"/>
                </a:solidFill>
                <a:latin typeface="Arial" panose="020B0604020202020204" pitchFamily="34" charset="0"/>
              </a:rPr>
              <a:t>DSA</a:t>
            </a:r>
            <a:endParaRPr lang="en-US" altLang="en-US" sz="3200" dirty="0">
              <a:solidFill>
                <a:schemeClr val="tx1"/>
              </a:solidFill>
              <a:latin typeface="Arial" panose="020B0604020202020204" pitchFamily="34" charset="0"/>
            </a:endParaRPr>
          </a:p>
        </p:txBody>
      </p:sp>
      <p:sp>
        <p:nvSpPr>
          <p:cNvPr id="346115" name="Rectangle 3">
            <a:extLst>
              <a:ext uri="{FF2B5EF4-FFF2-40B4-BE49-F238E27FC236}">
                <a16:creationId xmlns:a16="http://schemas.microsoft.com/office/drawing/2014/main" id="{BFA6D424-38B5-4232-B4A5-A0DCD5883554}"/>
              </a:ext>
            </a:extLst>
          </p:cNvPr>
          <p:cNvSpPr>
            <a:spLocks noGrp="1" noChangeArrowheads="1"/>
          </p:cNvSpPr>
          <p:nvPr>
            <p:ph type="body" idx="1"/>
          </p:nvPr>
        </p:nvSpPr>
        <p:spPr>
          <a:xfrm>
            <a:off x="0" y="1981200"/>
            <a:ext cx="9144000" cy="4343400"/>
          </a:xfrm>
        </p:spPr>
        <p:txBody>
          <a:bodyPr lIns="92075" tIns="46038" rIns="92075" bIns="46038"/>
          <a:lstStyle/>
          <a:p>
            <a:pPr lvl="1" eaLnBrk="1" hangingPunct="1">
              <a:buFont typeface="Arial" panose="020B0604020202020204" pitchFamily="34" charset="0"/>
              <a:buChar char="•"/>
              <a:defRPr/>
            </a:pPr>
            <a:r>
              <a:rPr lang="en-US" altLang="en-US" dirty="0">
                <a:solidFill>
                  <a:srgbClr val="F8F8F8"/>
                </a:solidFill>
                <a:latin typeface="Arial" panose="020B0604020202020204" pitchFamily="34" charset="0"/>
              </a:rPr>
              <a:t>54 patients with </a:t>
            </a:r>
            <a:r>
              <a:rPr lang="en-US" altLang="en-US" dirty="0" err="1">
                <a:solidFill>
                  <a:srgbClr val="F8F8F8"/>
                </a:solidFill>
                <a:latin typeface="Arial" panose="020B0604020202020204" pitchFamily="34" charset="0"/>
              </a:rPr>
              <a:t>dnDSA</a:t>
            </a:r>
            <a:r>
              <a:rPr lang="en-US" altLang="en-US" dirty="0">
                <a:solidFill>
                  <a:srgbClr val="F8F8F8"/>
                </a:solidFill>
                <a:latin typeface="Arial" panose="020B0604020202020204" pitchFamily="34" charset="0"/>
              </a:rPr>
              <a:t> at 1 year</a:t>
            </a:r>
          </a:p>
          <a:p>
            <a:pPr lvl="1" eaLnBrk="1" hangingPunct="1">
              <a:buFont typeface="Arial" panose="020B0604020202020204" pitchFamily="34" charset="0"/>
              <a:buChar char="•"/>
              <a:defRPr/>
            </a:pPr>
            <a:r>
              <a:rPr lang="en-US" altLang="en-US" dirty="0">
                <a:solidFill>
                  <a:srgbClr val="F8F8F8"/>
                </a:solidFill>
                <a:latin typeface="Arial" panose="020B0604020202020204" pitchFamily="34" charset="0"/>
              </a:rPr>
              <a:t>Mean PTCML count  was based on 25 PTCs</a:t>
            </a:r>
          </a:p>
          <a:p>
            <a:pPr lvl="1" eaLnBrk="1" hangingPunct="1">
              <a:buFont typeface="Arial" panose="020B0604020202020204" pitchFamily="34" charset="0"/>
              <a:buChar char="•"/>
              <a:defRPr/>
            </a:pPr>
            <a:r>
              <a:rPr lang="en-US" altLang="en-US" dirty="0">
                <a:solidFill>
                  <a:srgbClr val="F8F8F8"/>
                </a:solidFill>
                <a:latin typeface="Arial" panose="020B0604020202020204" pitchFamily="34" charset="0"/>
              </a:rPr>
              <a:t>AUC for separating TG from No TG=0.72</a:t>
            </a:r>
          </a:p>
          <a:p>
            <a:pPr lvl="1" eaLnBrk="1" hangingPunct="1">
              <a:buFont typeface="Arial" panose="020B0604020202020204" pitchFamily="34" charset="0"/>
              <a:buChar char="•"/>
              <a:defRPr/>
            </a:pPr>
            <a:r>
              <a:rPr lang="en-US" altLang="en-US" dirty="0">
                <a:solidFill>
                  <a:srgbClr val="F8F8F8"/>
                </a:solidFill>
                <a:latin typeface="Arial" panose="020B0604020202020204" pitchFamily="34" charset="0"/>
              </a:rPr>
              <a:t>Comparable to MVI  score &gt;2 (0.74)</a:t>
            </a:r>
          </a:p>
          <a:p>
            <a:pPr lvl="1" eaLnBrk="1" hangingPunct="1">
              <a:buFont typeface="Arial" panose="020B0604020202020204" pitchFamily="34" charset="0"/>
              <a:buChar char="•"/>
              <a:defRPr/>
            </a:pPr>
            <a:r>
              <a:rPr lang="en-US" altLang="en-US" dirty="0">
                <a:solidFill>
                  <a:srgbClr val="F8F8F8"/>
                </a:solidFill>
                <a:latin typeface="Arial" panose="020B0604020202020204" pitchFamily="34" charset="0"/>
              </a:rPr>
              <a:t>Better than corresponding AUC-C4d (0.62) </a:t>
            </a:r>
          </a:p>
          <a:p>
            <a:pPr lvl="1" eaLnBrk="1" hangingPunct="1">
              <a:buFont typeface="Arial" panose="020B0604020202020204" pitchFamily="34" charset="0"/>
              <a:buChar char="•"/>
              <a:defRPr/>
            </a:pPr>
            <a:endParaRPr lang="en-US" altLang="en-US" dirty="0">
              <a:solidFill>
                <a:srgbClr val="F8F8F8"/>
              </a:solidFill>
              <a:latin typeface="Arial" panose="020B0604020202020204" pitchFamily="34" charset="0"/>
            </a:endParaRPr>
          </a:p>
          <a:p>
            <a:pPr marL="457200" lvl="1" indent="0" eaLnBrk="1" hangingPunct="1">
              <a:buFontTx/>
              <a:buNone/>
              <a:defRPr/>
            </a:pPr>
            <a:r>
              <a:rPr lang="en-US" altLang="en-US" dirty="0">
                <a:solidFill>
                  <a:srgbClr val="F8F8F8"/>
                </a:solidFill>
                <a:latin typeface="Arial" panose="020B0604020202020204" pitchFamily="34" charset="0"/>
              </a:rPr>
              <a:t>Measuring 25 PTCs at EM is tedious.</a:t>
            </a:r>
          </a:p>
          <a:p>
            <a:pPr marL="457200" lvl="1" indent="0" eaLnBrk="1" hangingPunct="1">
              <a:buFontTx/>
              <a:buNone/>
              <a:defRPr/>
            </a:pPr>
            <a:r>
              <a:rPr lang="en-US" altLang="en-US" u="sng" dirty="0">
                <a:solidFill>
                  <a:srgbClr val="F8F8F8"/>
                </a:solidFill>
                <a:latin typeface="Arial" panose="020B0604020202020204" pitchFamily="34" charset="0"/>
              </a:rPr>
              <a:t>Showing </a:t>
            </a:r>
            <a:r>
              <a:rPr lang="en-US" altLang="en-US" dirty="0">
                <a:solidFill>
                  <a:srgbClr val="F8F8F8"/>
                </a:solidFill>
                <a:latin typeface="Arial" panose="020B0604020202020204" pitchFamily="34" charset="0"/>
              </a:rPr>
              <a:t> ≥3 PTCs ≥5 layers was equivalent</a:t>
            </a:r>
          </a:p>
        </p:txBody>
      </p:sp>
      <p:sp>
        <p:nvSpPr>
          <p:cNvPr id="258052" name="Footer Placeholder 1">
            <a:extLst>
              <a:ext uri="{FF2B5EF4-FFF2-40B4-BE49-F238E27FC236}">
                <a16:creationId xmlns:a16="http://schemas.microsoft.com/office/drawing/2014/main" id="{4CA09AA3-F375-40CD-81D0-F0B6D5396E7E}"/>
              </a:ext>
            </a:extLst>
          </p:cNvPr>
          <p:cNvSpPr>
            <a:spLocks noGrp="1"/>
          </p:cNvSpPr>
          <p:nvPr>
            <p:ph type="ftr" sz="quarter" idx="11"/>
          </p:nvPr>
        </p:nvSpPr>
        <p:spPr>
          <a:xfrm>
            <a:off x="3124200" y="6324600"/>
            <a:ext cx="3810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8F8F8"/>
                </a:solidFill>
                <a:effectLst/>
                <a:uLnTx/>
                <a:uFillTx/>
                <a:latin typeface="Times New Roman" panose="02020603050405020304" pitchFamily="18" charset="0"/>
                <a:ea typeface="+mn-ea"/>
                <a:cs typeface="+mn-cs"/>
              </a:rPr>
              <a:t>Hanneke de Kort et al. Txn 2016: 100: 889</a:t>
            </a:r>
          </a:p>
        </p:txBody>
      </p:sp>
    </p:spTree>
    <p:extLst>
      <p:ext uri="{BB962C8B-B14F-4D97-AF65-F5344CB8AC3E}">
        <p14:creationId xmlns:p14="http://schemas.microsoft.com/office/powerpoint/2010/main" val="4197683445"/>
      </p:ext>
    </p:extLst>
  </p:cSld>
  <p:clrMapOvr>
    <a:overrideClrMapping bg1="lt1" tx1="dk1" bg2="lt2" tx2="dk2" accent1="accent1" accent2="accent2" accent3="accent3" accent4="accent4" accent5="accent5" accent6="accent6" hlink="hlink" folHlink="folHlink"/>
  </p:clrMapOvr>
  <p:transition>
    <p:cover dir="l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0191419B-9FE8-4EEB-ACA9-2123B5212E98}"/>
              </a:ext>
            </a:extLst>
          </p:cNvPr>
          <p:cNvSpPr>
            <a:spLocks noGrp="1" noChangeArrowheads="1"/>
          </p:cNvSpPr>
          <p:nvPr>
            <p:ph type="title"/>
          </p:nvPr>
        </p:nvSpPr>
        <p:spPr>
          <a:xfrm>
            <a:off x="0" y="-34925"/>
            <a:ext cx="8610600" cy="1143000"/>
          </a:xfrm>
        </p:spPr>
        <p:txBody>
          <a:bodyPr/>
          <a:lstStyle/>
          <a:p>
            <a:r>
              <a:rPr lang="en-US" altLang="en-US" sz="3200" dirty="0"/>
              <a:t> </a:t>
            </a:r>
            <a:br>
              <a:rPr lang="en-US" altLang="en-US" sz="3200" dirty="0"/>
            </a:br>
            <a:r>
              <a:rPr lang="en-US" altLang="en-US" sz="3600" dirty="0" err="1">
                <a:solidFill>
                  <a:srgbClr val="FFFF00"/>
                </a:solidFill>
                <a:latin typeface="Arial" panose="020B0604020202020204" pitchFamily="34" charset="0"/>
                <a:cs typeface="Arial" panose="020B0604020202020204" pitchFamily="34" charset="0"/>
              </a:rPr>
              <a:t>PTCML</a:t>
            </a:r>
            <a:r>
              <a:rPr lang="en-US" altLang="en-US" sz="3600" dirty="0">
                <a:solidFill>
                  <a:srgbClr val="FFFF00"/>
                </a:solidFill>
                <a:latin typeface="Arial" panose="020B0604020202020204" pitchFamily="34" charset="0"/>
                <a:cs typeface="Arial" panose="020B0604020202020204" pitchFamily="34" charset="0"/>
              </a:rPr>
              <a:t> is Not Specific for </a:t>
            </a:r>
            <a:r>
              <a:rPr lang="en-US" altLang="en-US" sz="3600" dirty="0" err="1">
                <a:solidFill>
                  <a:srgbClr val="FFFF00"/>
                </a:solidFill>
                <a:latin typeface="Arial" panose="020B0604020202020204" pitchFamily="34" charset="0"/>
                <a:cs typeface="Arial" panose="020B0604020202020204" pitchFamily="34" charset="0"/>
              </a:rPr>
              <a:t>CABMR</a:t>
            </a:r>
            <a:endParaRPr lang="en-US" altLang="en-US" sz="3600" dirty="0">
              <a:solidFill>
                <a:srgbClr val="FFFF00"/>
              </a:solidFill>
              <a:latin typeface="Arial" panose="020B0604020202020204" pitchFamily="34" charset="0"/>
              <a:cs typeface="Arial" panose="020B0604020202020204" pitchFamily="34" charset="0"/>
            </a:endParaRPr>
          </a:p>
        </p:txBody>
      </p:sp>
      <p:sp>
        <p:nvSpPr>
          <p:cNvPr id="80899" name="Rectangle 3">
            <a:extLst>
              <a:ext uri="{FF2B5EF4-FFF2-40B4-BE49-F238E27FC236}">
                <a16:creationId xmlns:a16="http://schemas.microsoft.com/office/drawing/2014/main" id="{C22481B7-06CA-4C07-9459-6C530E626C8C}"/>
              </a:ext>
            </a:extLst>
          </p:cNvPr>
          <p:cNvSpPr>
            <a:spLocks noGrp="1" noChangeArrowheads="1"/>
          </p:cNvSpPr>
          <p:nvPr>
            <p:ph type="body" idx="1"/>
          </p:nvPr>
        </p:nvSpPr>
        <p:spPr>
          <a:xfrm>
            <a:off x="457200" y="1676400"/>
            <a:ext cx="8686800" cy="4830763"/>
          </a:xfrm>
        </p:spPr>
        <p:txBody>
          <a:bodyPr/>
          <a:lstStyle/>
          <a:p>
            <a:pPr>
              <a:lnSpc>
                <a:spcPct val="70000"/>
              </a:lnSpc>
              <a:defRPr/>
            </a:pPr>
            <a:r>
              <a:rPr lang="en-US" altLang="en-US" sz="2800" dirty="0">
                <a:solidFill>
                  <a:schemeClr val="bg1"/>
                </a:solidFill>
                <a:latin typeface="Arial" pitchFamily="34" charset="0"/>
                <a:ea typeface="Arial Unicode MS" pitchFamily="34" charset="-128"/>
                <a:cs typeface="Arial Unicode MS" pitchFamily="34" charset="-128"/>
              </a:rPr>
              <a:t>Immune complex GN, </a:t>
            </a:r>
            <a:r>
              <a:rPr lang="en-US" altLang="en-US" sz="2800" dirty="0" err="1">
                <a:solidFill>
                  <a:schemeClr val="bg1"/>
                </a:solidFill>
                <a:latin typeface="Arial" pitchFamily="34" charset="0"/>
                <a:ea typeface="Arial Unicode MS" pitchFamily="34" charset="-128"/>
                <a:cs typeface="Arial Unicode MS" pitchFamily="34" charset="-128"/>
              </a:rPr>
              <a:t>SLE</a:t>
            </a:r>
            <a:endParaRPr lang="en-US" altLang="en-US" sz="2800" dirty="0">
              <a:solidFill>
                <a:schemeClr val="bg1"/>
              </a:solidFill>
              <a:latin typeface="Arial" pitchFamily="34" charset="0"/>
              <a:ea typeface="Arial Unicode MS" pitchFamily="34" charset="-128"/>
              <a:cs typeface="Arial Unicode MS" pitchFamily="34" charset="-128"/>
            </a:endParaRPr>
          </a:p>
          <a:p>
            <a:pPr marL="0" indent="0">
              <a:lnSpc>
                <a:spcPct val="70000"/>
              </a:lnSpc>
              <a:buNone/>
              <a:defRPr/>
            </a:pPr>
            <a:endParaRPr lang="en-US" altLang="en-US" sz="2800" dirty="0">
              <a:solidFill>
                <a:schemeClr val="bg1"/>
              </a:solidFill>
              <a:latin typeface="Arial" pitchFamily="34" charset="0"/>
              <a:ea typeface="Arial Unicode MS" pitchFamily="34" charset="-128"/>
              <a:cs typeface="Arial Unicode MS" pitchFamily="34" charset="-128"/>
            </a:endParaRPr>
          </a:p>
          <a:p>
            <a:pPr>
              <a:lnSpc>
                <a:spcPct val="70000"/>
              </a:lnSpc>
              <a:defRPr/>
            </a:pPr>
            <a:r>
              <a:rPr lang="en-US" altLang="en-US" sz="2800" dirty="0">
                <a:solidFill>
                  <a:schemeClr val="bg1"/>
                </a:solidFill>
                <a:latin typeface="Arial" pitchFamily="34" charset="0"/>
                <a:ea typeface="Arial Unicode MS" pitchFamily="34" charset="-128"/>
                <a:cs typeface="Arial Unicode MS" pitchFamily="34" charset="-128"/>
              </a:rPr>
              <a:t>Obstructive uropathy, Radiation</a:t>
            </a:r>
          </a:p>
          <a:p>
            <a:pPr marL="0" indent="0">
              <a:lnSpc>
                <a:spcPct val="70000"/>
              </a:lnSpc>
              <a:buNone/>
              <a:defRPr/>
            </a:pPr>
            <a:endParaRPr lang="en-US" altLang="en-US" sz="2800" dirty="0">
              <a:solidFill>
                <a:schemeClr val="bg1"/>
              </a:solidFill>
              <a:latin typeface="Arial" pitchFamily="34" charset="0"/>
              <a:ea typeface="Arial Unicode MS" pitchFamily="34" charset="-128"/>
              <a:cs typeface="Arial Unicode MS" pitchFamily="34" charset="-128"/>
            </a:endParaRPr>
          </a:p>
          <a:p>
            <a:pPr>
              <a:lnSpc>
                <a:spcPct val="70000"/>
              </a:lnSpc>
              <a:defRPr/>
            </a:pPr>
            <a:r>
              <a:rPr lang="en-US" altLang="en-US" sz="2800" dirty="0">
                <a:solidFill>
                  <a:schemeClr val="bg1"/>
                </a:solidFill>
                <a:latin typeface="Arial" pitchFamily="34" charset="0"/>
                <a:ea typeface="Arial Unicode MS" pitchFamily="34" charset="-128"/>
                <a:cs typeface="Arial Unicode MS" pitchFamily="34" charset="-128"/>
              </a:rPr>
              <a:t>Analgesic nephropathy, Diabetic kidney</a:t>
            </a:r>
          </a:p>
          <a:p>
            <a:pPr>
              <a:lnSpc>
                <a:spcPct val="70000"/>
              </a:lnSpc>
              <a:defRPr/>
            </a:pPr>
            <a:endParaRPr lang="en-US" altLang="en-US" sz="2800" dirty="0">
              <a:solidFill>
                <a:schemeClr val="bg1"/>
              </a:solidFill>
              <a:latin typeface="Arial" pitchFamily="34" charset="0"/>
              <a:ea typeface="Arial Unicode MS" pitchFamily="34" charset="-128"/>
              <a:cs typeface="Arial Unicode MS" pitchFamily="34" charset="-128"/>
            </a:endParaRPr>
          </a:p>
          <a:p>
            <a:pPr>
              <a:lnSpc>
                <a:spcPct val="70000"/>
              </a:lnSpc>
              <a:defRPr/>
            </a:pPr>
            <a:r>
              <a:rPr lang="en-US" altLang="en-US" sz="2800" dirty="0">
                <a:solidFill>
                  <a:schemeClr val="bg1"/>
                </a:solidFill>
                <a:latin typeface="Arial" pitchFamily="34" charset="0"/>
                <a:ea typeface="Arial Unicode MS" pitchFamily="34" charset="-128"/>
                <a:cs typeface="Arial Unicode MS" pitchFamily="34" charset="-128"/>
              </a:rPr>
              <a:t>NOT common in grafts, PTCML not severe</a:t>
            </a:r>
          </a:p>
          <a:p>
            <a:pPr marL="0" indent="0">
              <a:lnSpc>
                <a:spcPct val="70000"/>
              </a:lnSpc>
              <a:buNone/>
              <a:defRPr/>
            </a:pPr>
            <a:r>
              <a:rPr lang="en-US" altLang="en-US" sz="2800" dirty="0">
                <a:solidFill>
                  <a:schemeClr val="bg1"/>
                </a:solidFill>
                <a:latin typeface="Arial" pitchFamily="34" charset="0"/>
                <a:ea typeface="Arial Unicode MS" pitchFamily="34" charset="-128"/>
                <a:cs typeface="Arial Unicode MS" pitchFamily="34" charset="-128"/>
              </a:rPr>
              <a:t>    - infrequent causes are prone to be overlooked</a:t>
            </a:r>
          </a:p>
          <a:p>
            <a:pPr marL="0" indent="0">
              <a:lnSpc>
                <a:spcPct val="70000"/>
              </a:lnSpc>
              <a:buNone/>
              <a:defRPr/>
            </a:pPr>
            <a:endParaRPr lang="en-US" altLang="en-US" sz="2800" dirty="0">
              <a:solidFill>
                <a:schemeClr val="bg1"/>
              </a:solidFill>
              <a:latin typeface="Arial" pitchFamily="34" charset="0"/>
              <a:ea typeface="Arial Unicode MS" pitchFamily="34" charset="-128"/>
              <a:cs typeface="Arial Unicode MS" pitchFamily="34" charset="-128"/>
            </a:endParaRPr>
          </a:p>
          <a:p>
            <a:pPr marL="0" indent="0">
              <a:lnSpc>
                <a:spcPct val="70000"/>
              </a:lnSpc>
              <a:buNone/>
              <a:defRPr/>
            </a:pPr>
            <a:r>
              <a:rPr lang="en-US" altLang="en-US" sz="2800" dirty="0">
                <a:solidFill>
                  <a:schemeClr val="bg1"/>
                </a:solidFill>
                <a:latin typeface="Arial" pitchFamily="34" charset="0"/>
                <a:ea typeface="Arial Unicode MS" pitchFamily="34" charset="-128"/>
                <a:cs typeface="Arial Unicode MS" pitchFamily="34" charset="-128"/>
              </a:rPr>
              <a:t> </a:t>
            </a:r>
          </a:p>
          <a:p>
            <a:pPr>
              <a:lnSpc>
                <a:spcPct val="70000"/>
              </a:lnSpc>
              <a:defRPr/>
            </a:pPr>
            <a:r>
              <a:rPr lang="en-US" altLang="en-US" sz="2800" dirty="0">
                <a:solidFill>
                  <a:schemeClr val="bg1"/>
                </a:solidFill>
                <a:latin typeface="Arial" pitchFamily="34" charset="0"/>
                <a:ea typeface="Arial Unicode MS" pitchFamily="34" charset="-128"/>
                <a:cs typeface="Arial Unicode MS" pitchFamily="34" charset="-128"/>
              </a:rPr>
              <a:t>TCMR  (</a:t>
            </a:r>
            <a:r>
              <a:rPr lang="en-US" altLang="en-US" sz="2800" dirty="0" err="1">
                <a:solidFill>
                  <a:schemeClr val="bg1"/>
                </a:solidFill>
                <a:latin typeface="Arial" pitchFamily="34" charset="0"/>
                <a:ea typeface="Arial Unicode MS" pitchFamily="34" charset="-128"/>
                <a:cs typeface="Arial Unicode MS" pitchFamily="34" charset="-128"/>
              </a:rPr>
              <a:t>eg</a:t>
            </a:r>
            <a:r>
              <a:rPr lang="en-US" altLang="en-US" sz="2800" dirty="0">
                <a:solidFill>
                  <a:schemeClr val="bg1"/>
                </a:solidFill>
                <a:latin typeface="Arial" pitchFamily="34" charset="0"/>
                <a:ea typeface="Arial Unicode MS" pitchFamily="34" charset="-128"/>
                <a:cs typeface="Arial Unicode MS" pitchFamily="34" charset="-128"/>
              </a:rPr>
              <a:t> Bx with </a:t>
            </a:r>
            <a:r>
              <a:rPr lang="en-US" altLang="en-US" sz="2800" dirty="0" err="1">
                <a:solidFill>
                  <a:schemeClr val="bg1"/>
                </a:solidFill>
                <a:latin typeface="Arial" pitchFamily="34" charset="0"/>
                <a:ea typeface="Arial Unicode MS" pitchFamily="34" charset="-128"/>
                <a:cs typeface="Arial Unicode MS" pitchFamily="34" charset="-128"/>
              </a:rPr>
              <a:t>PTCi</a:t>
            </a:r>
            <a:r>
              <a:rPr lang="en-US" altLang="en-US" sz="2800" dirty="0">
                <a:solidFill>
                  <a:schemeClr val="bg1"/>
                </a:solidFill>
                <a:latin typeface="Arial" pitchFamily="34" charset="0"/>
                <a:ea typeface="Arial Unicode MS" pitchFamily="34" charset="-128"/>
                <a:cs typeface="Arial Unicode MS" pitchFamily="34" charset="-128"/>
              </a:rPr>
              <a:t> but –</a:t>
            </a:r>
            <a:r>
              <a:rPr lang="en-US" altLang="en-US" sz="2800" dirty="0" err="1">
                <a:solidFill>
                  <a:schemeClr val="bg1"/>
                </a:solidFill>
                <a:latin typeface="Arial" pitchFamily="34" charset="0"/>
                <a:ea typeface="Arial Unicode MS" pitchFamily="34" charset="-128"/>
                <a:cs typeface="Arial Unicode MS" pitchFamily="34" charset="-128"/>
              </a:rPr>
              <a:t>ve</a:t>
            </a:r>
            <a:r>
              <a:rPr lang="en-US" altLang="en-US" sz="2800" dirty="0">
                <a:solidFill>
                  <a:schemeClr val="bg1"/>
                </a:solidFill>
                <a:latin typeface="Arial" pitchFamily="34" charset="0"/>
                <a:ea typeface="Arial Unicode MS" pitchFamily="34" charset="-128"/>
                <a:cs typeface="Arial Unicode MS" pitchFamily="34" charset="-128"/>
              </a:rPr>
              <a:t> C4d/DSA </a:t>
            </a:r>
          </a:p>
          <a:p>
            <a:pPr>
              <a:lnSpc>
                <a:spcPct val="70000"/>
              </a:lnSpc>
              <a:defRPr/>
            </a:pPr>
            <a:endParaRPr lang="en-US" altLang="en-US" sz="2800" dirty="0">
              <a:solidFill>
                <a:schemeClr val="bg1"/>
              </a:solidFill>
              <a:latin typeface="Arial" pitchFamily="34" charset="0"/>
              <a:ea typeface="Arial Unicode MS" pitchFamily="34" charset="-128"/>
              <a:cs typeface="Arial Unicode MS" pitchFamily="34" charset="-128"/>
            </a:endParaRPr>
          </a:p>
          <a:p>
            <a:pPr>
              <a:lnSpc>
                <a:spcPct val="70000"/>
              </a:lnSpc>
              <a:defRPr/>
            </a:pPr>
            <a:endParaRPr lang="en-US" altLang="en-US" dirty="0">
              <a:latin typeface="Arial"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4091636329"/>
      </p:ext>
    </p:extLst>
  </p:cSld>
  <p:clrMapOvr>
    <a:masterClrMapping/>
  </p:clrMapOvr>
  <p:transition>
    <p:cover dir="l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96FC-595C-E0BA-037E-06237A4491F5}"/>
              </a:ext>
            </a:extLst>
          </p:cNvPr>
          <p:cNvSpPr>
            <a:spLocks noGrp="1"/>
          </p:cNvSpPr>
          <p:nvPr>
            <p:ph type="title"/>
          </p:nvPr>
        </p:nvSpPr>
        <p:spPr>
          <a:xfrm>
            <a:off x="0" y="2235200"/>
            <a:ext cx="8915400" cy="4089400"/>
          </a:xfrm>
        </p:spPr>
        <p:txBody>
          <a:bodyPr/>
          <a:lstStyle/>
          <a:p>
            <a:r>
              <a:rPr lang="en-US" dirty="0">
                <a:highlight>
                  <a:srgbClr val="FFFF00"/>
                </a:highlight>
              </a:rPr>
              <a:t>Case 3 = Presentation </a:t>
            </a:r>
            <a:br>
              <a:rPr lang="en-US" dirty="0">
                <a:highlight>
                  <a:srgbClr val="FFFF00"/>
                </a:highlight>
              </a:rPr>
            </a:br>
            <a:br>
              <a:rPr lang="en-US" dirty="0">
                <a:highlight>
                  <a:srgbClr val="FFFF00"/>
                </a:highlight>
              </a:rPr>
            </a:br>
            <a:br>
              <a:rPr lang="en-US" dirty="0">
                <a:highlight>
                  <a:srgbClr val="FFFF00"/>
                </a:highlight>
              </a:rPr>
            </a:br>
            <a:r>
              <a:rPr lang="en-US" dirty="0">
                <a:highlight>
                  <a:srgbClr val="FFFF00"/>
                </a:highlight>
              </a:rPr>
              <a:t>Subclinical/SMOLDERING  C4d –</a:t>
            </a:r>
            <a:r>
              <a:rPr lang="en-US" dirty="0" err="1">
                <a:highlight>
                  <a:srgbClr val="FFFF00"/>
                </a:highlight>
              </a:rPr>
              <a:t>ve</a:t>
            </a:r>
            <a:r>
              <a:rPr lang="en-US" dirty="0">
                <a:highlight>
                  <a:srgbClr val="FFFF00"/>
                </a:highlight>
              </a:rPr>
              <a:t> Phenotype   </a:t>
            </a:r>
            <a:br>
              <a:rPr lang="en-US" dirty="0">
                <a:highlight>
                  <a:srgbClr val="FFFF00"/>
                </a:highlight>
              </a:rPr>
            </a:br>
            <a:endParaRPr lang="en-US" sz="3600" dirty="0">
              <a:highlight>
                <a:srgbClr val="FFFF00"/>
              </a:highlight>
            </a:endParaRPr>
          </a:p>
        </p:txBody>
      </p:sp>
      <p:sp>
        <p:nvSpPr>
          <p:cNvPr id="3" name="Content Placeholder 2">
            <a:extLst>
              <a:ext uri="{FF2B5EF4-FFF2-40B4-BE49-F238E27FC236}">
                <a16:creationId xmlns:a16="http://schemas.microsoft.com/office/drawing/2014/main" id="{8B63AAE5-3421-0548-C12A-A4CF9EDB4BAD}"/>
              </a:ext>
            </a:extLst>
          </p:cNvPr>
          <p:cNvSpPr>
            <a:spLocks noGrp="1"/>
          </p:cNvSpPr>
          <p:nvPr>
            <p:ph idx="1"/>
          </p:nvPr>
        </p:nvSpPr>
        <p:spPr>
          <a:xfrm>
            <a:off x="685800" y="5105400"/>
            <a:ext cx="7772400" cy="990599"/>
          </a:xfrm>
        </p:spPr>
        <p:txBody>
          <a:bodyPr/>
          <a:lstStyle/>
          <a:p>
            <a:r>
              <a:rPr lang="en-US" dirty="0">
                <a:solidFill>
                  <a:schemeClr val="accent2"/>
                </a:solidFill>
              </a:rPr>
              <a:t>.</a:t>
            </a:r>
          </a:p>
        </p:txBody>
      </p:sp>
    </p:spTree>
    <p:extLst>
      <p:ext uri="{BB962C8B-B14F-4D97-AF65-F5344CB8AC3E}">
        <p14:creationId xmlns:p14="http://schemas.microsoft.com/office/powerpoint/2010/main" val="1684645807"/>
      </p:ext>
    </p:extLst>
  </p:cSld>
  <p:clrMapOvr>
    <a:masterClrMapping/>
  </p:clrMapOvr>
  <p:transition>
    <p:cover dir="l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7C8BEF6-967F-459D-AC35-C5235478026D}"/>
              </a:ext>
            </a:extLst>
          </p:cNvPr>
          <p:cNvSpPr>
            <a:spLocks noGrp="1" noChangeArrowheads="1"/>
          </p:cNvSpPr>
          <p:nvPr>
            <p:ph type="title"/>
          </p:nvPr>
        </p:nvSpPr>
        <p:spPr>
          <a:xfrm>
            <a:off x="762000" y="190500"/>
            <a:ext cx="7772400" cy="1143000"/>
          </a:xfrm>
        </p:spPr>
        <p:txBody>
          <a:bodyPr lIns="92075" tIns="46038" rIns="92075" bIns="46038"/>
          <a:lstStyle/>
          <a:p>
            <a:pPr eaLnBrk="1" hangingPunct="1"/>
            <a:r>
              <a:rPr lang="en-US" altLang="en-US" sz="2800" dirty="0">
                <a:solidFill>
                  <a:srgbClr val="FFFF00"/>
                </a:solidFill>
                <a:latin typeface="Arial" panose="020B0604020202020204" pitchFamily="34" charset="0"/>
              </a:rPr>
              <a:t>Clinical History Case 3</a:t>
            </a:r>
          </a:p>
        </p:txBody>
      </p:sp>
      <p:sp>
        <p:nvSpPr>
          <p:cNvPr id="184323" name="Rectangle 3">
            <a:extLst>
              <a:ext uri="{FF2B5EF4-FFF2-40B4-BE49-F238E27FC236}">
                <a16:creationId xmlns:a16="http://schemas.microsoft.com/office/drawing/2014/main" id="{72D1A85C-7DA1-41EE-B420-9ACCD42CC831}"/>
              </a:ext>
            </a:extLst>
          </p:cNvPr>
          <p:cNvSpPr>
            <a:spLocks noGrp="1" noChangeArrowheads="1"/>
          </p:cNvSpPr>
          <p:nvPr>
            <p:ph type="body" idx="1"/>
          </p:nvPr>
        </p:nvSpPr>
        <p:spPr>
          <a:xfrm>
            <a:off x="228600" y="1328244"/>
            <a:ext cx="8686800" cy="5148755"/>
          </a:xfrm>
        </p:spPr>
        <p:txBody>
          <a:bodyPr lIns="92075" tIns="46038" rIns="92075" bIns="46038"/>
          <a:lstStyle/>
          <a:p>
            <a:pPr eaLnBrk="1" hangingPunct="1"/>
            <a:r>
              <a:rPr lang="en-US" altLang="en-US" sz="2800" dirty="0">
                <a:solidFill>
                  <a:srgbClr val="F8F8F8"/>
                </a:solidFill>
                <a:latin typeface="Arial" panose="020B0604020202020204" pitchFamily="34" charset="0"/>
              </a:rPr>
              <a:t>Petite 37 </a:t>
            </a:r>
            <a:r>
              <a:rPr lang="en-US" altLang="en-US" sz="2800" dirty="0" err="1">
                <a:solidFill>
                  <a:srgbClr val="F8F8F8"/>
                </a:solidFill>
                <a:latin typeface="Arial" panose="020B0604020202020204" pitchFamily="34" charset="0"/>
              </a:rPr>
              <a:t>yr</a:t>
            </a:r>
            <a:r>
              <a:rPr lang="en-US" altLang="en-US" sz="2800" dirty="0">
                <a:solidFill>
                  <a:srgbClr val="F8F8F8"/>
                </a:solidFill>
                <a:latin typeface="Arial" panose="020B0604020202020204" pitchFamily="34" charset="0"/>
              </a:rPr>
              <a:t> F ESKD PCKD,  Weight 45 Kg (99 </a:t>
            </a:r>
            <a:r>
              <a:rPr lang="en-US" altLang="en-US" sz="2800" dirty="0" err="1">
                <a:solidFill>
                  <a:srgbClr val="F8F8F8"/>
                </a:solidFill>
                <a:latin typeface="Arial" panose="020B0604020202020204" pitchFamily="34" charset="0"/>
              </a:rPr>
              <a:t>lb</a:t>
            </a:r>
            <a:r>
              <a:rPr lang="en-US" altLang="en-US" sz="2800" dirty="0">
                <a:solidFill>
                  <a:srgbClr val="F8F8F8"/>
                </a:solidFill>
                <a:latin typeface="Arial" panose="020B0604020202020204" pitchFamily="34" charset="0"/>
              </a:rPr>
              <a:t>)</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High PRA, XRM –</a:t>
            </a:r>
            <a:r>
              <a:rPr lang="en-US" altLang="en-US" sz="2800" dirty="0" err="1">
                <a:solidFill>
                  <a:srgbClr val="F8F8F8"/>
                </a:solidFill>
                <a:latin typeface="Arial" panose="020B0604020202020204" pitchFamily="34" charset="0"/>
              </a:rPr>
              <a:t>ve</a:t>
            </a:r>
            <a:r>
              <a:rPr lang="en-US" altLang="en-US" sz="2800" dirty="0">
                <a:solidFill>
                  <a:srgbClr val="F8F8F8"/>
                </a:solidFill>
                <a:latin typeface="Arial" panose="020B0604020202020204" pitchFamily="34" charset="0"/>
              </a:rPr>
              <a:t>, No DSA pre-transplant</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Discharged Day 7, Stable creatinine 1.3</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Tac levels target range</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Protocol biopsy at 3m</a:t>
            </a:r>
          </a:p>
          <a:p>
            <a:pPr marL="0" indent="0" eaLnBrk="1" hangingPunct="1">
              <a:buNone/>
            </a:pPr>
            <a:endParaRPr lang="en-US" altLang="en-US" sz="2800" dirty="0">
              <a:solidFill>
                <a:srgbClr val="F8F8F8"/>
              </a:solidFill>
              <a:latin typeface="Arial" panose="020B0604020202020204" pitchFamily="34" charset="0"/>
            </a:endParaRPr>
          </a:p>
        </p:txBody>
      </p:sp>
    </p:spTree>
    <p:extLst>
      <p:ext uri="{BB962C8B-B14F-4D97-AF65-F5344CB8AC3E}">
        <p14:creationId xmlns:p14="http://schemas.microsoft.com/office/powerpoint/2010/main" val="1623903317"/>
      </p:ext>
    </p:extLst>
  </p:cSld>
  <p:clrMapOvr>
    <a:masterClrMapping/>
  </p:clrMapOvr>
  <p:transition>
    <p:cover dir="l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C1ED87-7D63-4002-ACDF-C49DC26DE892}"/>
              </a:ext>
            </a:extLst>
          </p:cNvPr>
          <p:cNvSpPr txBox="1"/>
          <p:nvPr/>
        </p:nvSpPr>
        <p:spPr>
          <a:xfrm>
            <a:off x="-152400" y="4340067"/>
            <a:ext cx="9296400" cy="4216539"/>
          </a:xfrm>
          <a:prstGeom prst="rect">
            <a:avLst/>
          </a:prstGeom>
          <a:solidFill>
            <a:schemeClr val="bg1">
              <a:lumMod val="6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rPr>
              <a:t>G2;  </a:t>
            </a:r>
            <a:r>
              <a:rPr kumimoji="0" lang="en-US" sz="2800" b="0" i="0" u="none" strike="noStrike" kern="1200" cap="none" spc="0" normalizeH="0" baseline="0" noProof="0" dirty="0" err="1">
                <a:ln>
                  <a:noFill/>
                </a:ln>
                <a:solidFill>
                  <a:srgbClr val="000000"/>
                </a:solidFill>
                <a:effectLst/>
                <a:uLnTx/>
                <a:uFillTx/>
                <a:latin typeface="Times New Roman" charset="0"/>
                <a:ea typeface="+mn-ea"/>
                <a:cs typeface="Arial" charset="0"/>
              </a:rPr>
              <a:t>Ti</a:t>
            </a:r>
            <a:r>
              <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rPr>
              <a:t>, i, t, v, </a:t>
            </a:r>
            <a:r>
              <a:rPr kumimoji="0" lang="en-US" sz="2800" b="0" i="0" u="none" strike="noStrike" kern="1200" cap="none" spc="0" normalizeH="0" baseline="0" noProof="0" dirty="0" err="1">
                <a:ln>
                  <a:noFill/>
                </a:ln>
                <a:solidFill>
                  <a:srgbClr val="000000"/>
                </a:solidFill>
                <a:effectLst/>
                <a:uLnTx/>
                <a:uFillTx/>
                <a:latin typeface="Times New Roman" charset="0"/>
                <a:ea typeface="+mn-ea"/>
                <a:cs typeface="Arial" charset="0"/>
              </a:rPr>
              <a:t>ptc</a:t>
            </a:r>
            <a:r>
              <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rPr>
              <a:t>= 0</a:t>
            </a:r>
            <a:r>
              <a:rPr kumimoji="0" lang="en-US" sz="2400" b="0" i="0" u="none" strike="noStrike" kern="1200" cap="none" spc="0" normalizeH="0" baseline="0" noProof="0" dirty="0">
                <a:ln>
                  <a:noFill/>
                </a:ln>
                <a:solidFill>
                  <a:srgbClr val="000000"/>
                </a:solidFill>
                <a:effectLst/>
                <a:uLnTx/>
                <a:uFillTx/>
                <a:latin typeface="Times New Roman" charset="0"/>
                <a:ea typeface="+mn-ea"/>
                <a:cs typeface="Arial" charset="0"/>
              </a:rPr>
              <a:t>                </a:t>
            </a:r>
            <a:r>
              <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rPr>
              <a:t>cg0, ci0, ct0, cv0</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400" dirty="0">
              <a:solidFill>
                <a:srgbClr val="FFFF00"/>
              </a:solidFill>
              <a:latin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C4d = negative on FFPE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400" dirty="0">
                <a:solidFill>
                  <a:srgbClr val="FFFFFF"/>
                </a:solidFill>
                <a:latin typeface="Times New Roman"/>
              </a:rPr>
              <a:t>DSA: MFI  8000</a:t>
            </a:r>
            <a:endPar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charset="0"/>
                <a:ea typeface="+mn-ea"/>
                <a:cs typeface="Arial" charset="0"/>
              </a:rPr>
              <a:t>Best Diagnosis: </a:t>
            </a:r>
            <a:r>
              <a:rPr lang="en-US" sz="2800" dirty="0">
                <a:solidFill>
                  <a:srgbClr val="FF0000"/>
                </a:solidFill>
                <a:latin typeface="Times New Roman" charset="0"/>
                <a:cs typeface="Arial" charset="0"/>
              </a:rPr>
              <a:t>Subclinical C4d negative </a:t>
            </a:r>
            <a:r>
              <a:rPr kumimoji="0" lang="en-US" sz="2800" b="0" i="0" u="none" strike="noStrike" kern="1200" cap="none" spc="0" normalizeH="0" baseline="0" noProof="0" dirty="0">
                <a:ln>
                  <a:noFill/>
                </a:ln>
                <a:solidFill>
                  <a:srgbClr val="FF0000"/>
                </a:solidFill>
                <a:effectLst/>
                <a:uLnTx/>
                <a:uFillTx/>
                <a:latin typeface="Times New Roman" charset="0"/>
                <a:ea typeface="+mn-ea"/>
                <a:cs typeface="Arial" charset="0"/>
              </a:rPr>
              <a:t>ABMR</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800" dirty="0">
              <a:solidFill>
                <a:srgbClr val="FF0000"/>
              </a:solidFill>
              <a:latin typeface="Times New Roma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charset="0"/>
                <a:ea typeface="+mn-ea"/>
                <a:cs typeface="Arial" charset="0"/>
              </a:rPr>
              <a:t>(IF, EM desirable)</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800" dirty="0">
              <a:solidFill>
                <a:srgbClr val="FF0000"/>
              </a:solidFill>
              <a:latin typeface="Times New Roma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charset="0"/>
                <a:ea typeface="+mn-ea"/>
                <a:cs typeface="Arial" charset="0"/>
              </a:rPr>
              <a:t> </a:t>
            </a:r>
            <a:endPar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endParaRPr>
          </a:p>
        </p:txBody>
      </p:sp>
      <p:sp>
        <p:nvSpPr>
          <p:cNvPr id="4" name="TextBox 3">
            <a:extLst>
              <a:ext uri="{FF2B5EF4-FFF2-40B4-BE49-F238E27FC236}">
                <a16:creationId xmlns:a16="http://schemas.microsoft.com/office/drawing/2014/main" id="{F1F09B2E-61C7-0D72-8707-6D1F9905EF28}"/>
              </a:ext>
            </a:extLst>
          </p:cNvPr>
          <p:cNvSpPr txBox="1"/>
          <p:nvPr/>
        </p:nvSpPr>
        <p:spPr>
          <a:xfrm>
            <a:off x="376379" y="6865"/>
            <a:ext cx="8391241" cy="584775"/>
          </a:xfrm>
          <a:prstGeom prst="rect">
            <a:avLst/>
          </a:prstGeom>
          <a:noFill/>
        </p:spPr>
        <p:txBody>
          <a:bodyPr wrap="square" rtlCol="0">
            <a:spAutoFit/>
          </a:bodyPr>
          <a:lstStyle/>
          <a:p>
            <a:pPr marL="0" marR="0" lvl="0" indent="0" algn="ctr" defTabSz="9141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a:ea typeface="+mn-ea"/>
                <a:cs typeface="+mn-cs"/>
              </a:rPr>
              <a:t>.</a:t>
            </a: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5" name="Picture 2" descr="J:\TGI 2011\g2 peak adjusted.jpg">
            <a:extLst>
              <a:ext uri="{FF2B5EF4-FFF2-40B4-BE49-F238E27FC236}">
                <a16:creationId xmlns:a16="http://schemas.microsoft.com/office/drawing/2014/main" id="{729B4326-60D7-CEF8-359D-AD00877CE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571" r="6250" b="13095"/>
          <a:stretch>
            <a:fillRect/>
          </a:stretch>
        </p:blipFill>
        <p:spPr bwMode="auto">
          <a:xfrm>
            <a:off x="0" y="44965"/>
            <a:ext cx="9144000" cy="432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445565"/>
      </p:ext>
    </p:extLst>
  </p:cSld>
  <p:clrMapOvr>
    <a:masterClrMapping/>
  </p:clrMapOvr>
  <p:transition>
    <p:cover dir="l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C1ED87-7D63-4002-ACDF-C49DC26DE892}"/>
              </a:ext>
            </a:extLst>
          </p:cNvPr>
          <p:cNvSpPr txBox="1"/>
          <p:nvPr/>
        </p:nvSpPr>
        <p:spPr>
          <a:xfrm>
            <a:off x="-152400" y="4296590"/>
            <a:ext cx="9296400" cy="2923877"/>
          </a:xfrm>
          <a:prstGeom prst="rect">
            <a:avLst/>
          </a:prstGeom>
          <a:solidFill>
            <a:schemeClr val="bg1">
              <a:lumMod val="6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rPr>
              <a:t>G2;  </a:t>
            </a:r>
            <a:r>
              <a:rPr kumimoji="0" lang="en-US" sz="2800" b="0" i="0" u="none" strike="noStrike" kern="1200" cap="none" spc="0" normalizeH="0" baseline="0" noProof="0" dirty="0" err="1">
                <a:ln>
                  <a:noFill/>
                </a:ln>
                <a:solidFill>
                  <a:srgbClr val="000000"/>
                </a:solidFill>
                <a:effectLst/>
                <a:uLnTx/>
                <a:uFillTx/>
                <a:latin typeface="Times New Roman" charset="0"/>
                <a:ea typeface="+mn-ea"/>
                <a:cs typeface="Arial" charset="0"/>
              </a:rPr>
              <a:t>Ti</a:t>
            </a:r>
            <a:r>
              <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rPr>
              <a:t>, i, t, v, </a:t>
            </a:r>
            <a:r>
              <a:rPr kumimoji="0" lang="en-US" sz="2800" b="0" i="0" u="none" strike="noStrike" kern="1200" cap="none" spc="0" normalizeH="0" baseline="0" noProof="0" dirty="0" err="1">
                <a:ln>
                  <a:noFill/>
                </a:ln>
                <a:solidFill>
                  <a:srgbClr val="000000"/>
                </a:solidFill>
                <a:effectLst/>
                <a:uLnTx/>
                <a:uFillTx/>
                <a:latin typeface="Times New Roman" charset="0"/>
                <a:ea typeface="+mn-ea"/>
                <a:cs typeface="Arial" charset="0"/>
              </a:rPr>
              <a:t>ptc</a:t>
            </a:r>
            <a:r>
              <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rPr>
              <a:t>= 0</a:t>
            </a:r>
            <a:r>
              <a:rPr kumimoji="0" lang="en-US" sz="2400" b="0" i="0" u="none" strike="noStrike" kern="1200" cap="none" spc="0" normalizeH="0" baseline="0" noProof="0" dirty="0">
                <a:ln>
                  <a:noFill/>
                </a:ln>
                <a:solidFill>
                  <a:srgbClr val="000000"/>
                </a:solidFill>
                <a:effectLst/>
                <a:uLnTx/>
                <a:uFillTx/>
                <a:latin typeface="Times New Roman" charset="0"/>
                <a:ea typeface="+mn-ea"/>
                <a:cs typeface="Arial" charset="0"/>
              </a:rPr>
              <a:t>                </a:t>
            </a:r>
            <a:r>
              <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rPr>
              <a:t>cg0, ci0, ct0, cv0</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400" dirty="0">
              <a:solidFill>
                <a:srgbClr val="FFFF00"/>
              </a:solidFill>
              <a:latin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2400" dirty="0">
                <a:solidFill>
                  <a:srgbClr val="FFFF00"/>
                </a:solidFill>
                <a:latin typeface="Times New Roman"/>
              </a:rPr>
              <a:t>FFPE </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C4d1: single cluster of positive PTCs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400" dirty="0">
                <a:solidFill>
                  <a:srgbClr val="FFFFFF"/>
                </a:solidFill>
                <a:latin typeface="Times New Roman"/>
              </a:rPr>
              <a:t>DSA: negative </a:t>
            </a:r>
            <a:endPar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charset="0"/>
                <a:ea typeface="+mn-ea"/>
                <a:cs typeface="Arial" charset="0"/>
              </a:rPr>
              <a:t>Diagnosis: </a:t>
            </a:r>
            <a:r>
              <a:rPr lang="en-US" sz="2800" dirty="0">
                <a:solidFill>
                  <a:srgbClr val="FF0000"/>
                </a:solidFill>
                <a:latin typeface="Times New Roman" charset="0"/>
                <a:cs typeface="Arial" charset="0"/>
              </a:rPr>
              <a:t>Subclinical C4d + DSA negative </a:t>
            </a:r>
            <a:r>
              <a:rPr kumimoji="0" lang="en-US" sz="2800" b="0" i="0" u="none" strike="noStrike" kern="1200" cap="none" spc="0" normalizeH="0" baseline="0" noProof="0" dirty="0">
                <a:ln>
                  <a:noFill/>
                </a:ln>
                <a:solidFill>
                  <a:srgbClr val="FF0000"/>
                </a:solidFill>
                <a:effectLst/>
                <a:uLnTx/>
                <a:uFillTx/>
                <a:latin typeface="Times New Roman" charset="0"/>
                <a:ea typeface="+mn-ea"/>
                <a:cs typeface="Arial" charset="0"/>
              </a:rPr>
              <a:t>ABMR</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800" dirty="0">
              <a:solidFill>
                <a:srgbClr val="FF0000"/>
              </a:solidFill>
              <a:latin typeface="Times New Roma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charset="0"/>
                <a:ea typeface="+mn-ea"/>
                <a:cs typeface="Arial" charset="0"/>
              </a:rPr>
              <a:t> </a:t>
            </a:r>
            <a:endParaRPr kumimoji="0" lang="en-US" sz="2800" b="0" i="0" u="none" strike="noStrike" kern="1200" cap="none" spc="0" normalizeH="0" baseline="0" noProof="0" dirty="0">
              <a:ln>
                <a:noFill/>
              </a:ln>
              <a:solidFill>
                <a:srgbClr val="000000"/>
              </a:solidFill>
              <a:effectLst/>
              <a:uLnTx/>
              <a:uFillTx/>
              <a:latin typeface="Times New Roman" charset="0"/>
              <a:ea typeface="+mn-ea"/>
              <a:cs typeface="Arial" charset="0"/>
            </a:endParaRPr>
          </a:p>
        </p:txBody>
      </p:sp>
      <p:sp>
        <p:nvSpPr>
          <p:cNvPr id="4" name="TextBox 3">
            <a:extLst>
              <a:ext uri="{FF2B5EF4-FFF2-40B4-BE49-F238E27FC236}">
                <a16:creationId xmlns:a16="http://schemas.microsoft.com/office/drawing/2014/main" id="{F1F09B2E-61C7-0D72-8707-6D1F9905EF28}"/>
              </a:ext>
            </a:extLst>
          </p:cNvPr>
          <p:cNvSpPr txBox="1"/>
          <p:nvPr/>
        </p:nvSpPr>
        <p:spPr>
          <a:xfrm>
            <a:off x="376379" y="6865"/>
            <a:ext cx="8391241" cy="584775"/>
          </a:xfrm>
          <a:prstGeom prst="rect">
            <a:avLst/>
          </a:prstGeom>
          <a:noFill/>
        </p:spPr>
        <p:txBody>
          <a:bodyPr wrap="square" rtlCol="0">
            <a:spAutoFit/>
          </a:bodyPr>
          <a:lstStyle/>
          <a:p>
            <a:pPr marL="0" marR="0" lvl="0" indent="0" algn="ctr" defTabSz="9141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a:ea typeface="+mn-ea"/>
                <a:cs typeface="+mn-cs"/>
              </a:rPr>
              <a:t>.</a:t>
            </a: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6" name="Picture 5" descr="A close-up of a map&#10;&#10;Description automatically generated with low confidence">
            <a:extLst>
              <a:ext uri="{FF2B5EF4-FFF2-40B4-BE49-F238E27FC236}">
                <a16:creationId xmlns:a16="http://schemas.microsoft.com/office/drawing/2014/main" id="{78D3C4C1-F486-2D1A-87F8-383C41A6C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429000"/>
          </a:xfrm>
          <a:prstGeom prst="rect">
            <a:avLst/>
          </a:prstGeom>
        </p:spPr>
      </p:pic>
    </p:spTree>
    <p:extLst>
      <p:ext uri="{BB962C8B-B14F-4D97-AF65-F5344CB8AC3E}">
        <p14:creationId xmlns:p14="http://schemas.microsoft.com/office/powerpoint/2010/main" val="1302189926"/>
      </p:ext>
    </p:extLst>
  </p:cSld>
  <p:clrMapOvr>
    <a:masterClrMapping/>
  </p:clrMapOvr>
  <p:transition>
    <p:cover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 picture containing mold&#10;&#10;Description automatically generated">
            <a:extLst>
              <a:ext uri="{FF2B5EF4-FFF2-40B4-BE49-F238E27FC236}">
                <a16:creationId xmlns:a16="http://schemas.microsoft.com/office/drawing/2014/main" id="{8940C476-6091-CA53-19C9-60FCFDF6EE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724400" cy="3617615"/>
          </a:xfrm>
        </p:spPr>
      </p:pic>
      <p:pic>
        <p:nvPicPr>
          <p:cNvPr id="7" name="Picture 6" descr="A picture containing close&#10;&#10;Description automatically generated">
            <a:extLst>
              <a:ext uri="{FF2B5EF4-FFF2-40B4-BE49-F238E27FC236}">
                <a16:creationId xmlns:a16="http://schemas.microsoft.com/office/drawing/2014/main" id="{96FB51BC-889C-9848-4070-E0E0B77FC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102" y="-32141"/>
            <a:ext cx="4838898" cy="3665975"/>
          </a:xfrm>
          <a:prstGeom prst="rect">
            <a:avLst/>
          </a:prstGeom>
        </p:spPr>
      </p:pic>
      <p:pic>
        <p:nvPicPr>
          <p:cNvPr id="9" name="Picture 8" descr="A group of watermelons&#10;&#10;Description automatically generated with medium confidence">
            <a:extLst>
              <a:ext uri="{FF2B5EF4-FFF2-40B4-BE49-F238E27FC236}">
                <a16:creationId xmlns:a16="http://schemas.microsoft.com/office/drawing/2014/main" id="{72E3BE37-8C6D-484F-A818-898C3BA8C0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 y="3611880"/>
            <a:ext cx="4305102" cy="3470221"/>
          </a:xfrm>
          <a:prstGeom prst="rect">
            <a:avLst/>
          </a:prstGeom>
        </p:spPr>
      </p:pic>
      <p:pic>
        <p:nvPicPr>
          <p:cNvPr id="11" name="Picture 10" descr="A picture containing close&#10;&#10;Description automatically generated">
            <a:extLst>
              <a:ext uri="{FF2B5EF4-FFF2-40B4-BE49-F238E27FC236}">
                <a16:creationId xmlns:a16="http://schemas.microsoft.com/office/drawing/2014/main" id="{E12DDC9A-3138-E4C6-A8BB-F0093D228E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4706" y="3611880"/>
            <a:ext cx="4839690" cy="3470221"/>
          </a:xfrm>
          <a:prstGeom prst="rect">
            <a:avLst/>
          </a:prstGeom>
        </p:spPr>
      </p:pic>
    </p:spTree>
    <p:extLst>
      <p:ext uri="{BB962C8B-B14F-4D97-AF65-F5344CB8AC3E}">
        <p14:creationId xmlns:p14="http://schemas.microsoft.com/office/powerpoint/2010/main" val="368363973"/>
      </p:ext>
    </p:extLst>
  </p:cSld>
  <p:clrMapOvr>
    <a:masterClrMapping/>
  </p:clrMapOvr>
  <p:transition>
    <p:cover dir="l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a:extLst>
              <a:ext uri="{FF2B5EF4-FFF2-40B4-BE49-F238E27FC236}">
                <a16:creationId xmlns:a16="http://schemas.microsoft.com/office/drawing/2014/main" id="{DD64D9FD-C12A-43CF-97BC-11C11C618579}"/>
              </a:ext>
            </a:extLst>
          </p:cNvPr>
          <p:cNvSpPr>
            <a:spLocks noGrp="1"/>
          </p:cNvSpPr>
          <p:nvPr>
            <p:ph type="title"/>
          </p:nvPr>
        </p:nvSpPr>
        <p:spPr/>
        <p:txBody>
          <a:bodyPr/>
          <a:lstStyle/>
          <a:p>
            <a:r>
              <a:rPr lang="en-US" altLang="en-US" dirty="0"/>
              <a:t>C4d- DSA- ABMR</a:t>
            </a:r>
          </a:p>
        </p:txBody>
      </p:sp>
      <p:sp>
        <p:nvSpPr>
          <p:cNvPr id="242691" name="TextBox 2">
            <a:extLst>
              <a:ext uri="{FF2B5EF4-FFF2-40B4-BE49-F238E27FC236}">
                <a16:creationId xmlns:a16="http://schemas.microsoft.com/office/drawing/2014/main" id="{621B0E5D-8969-48B7-939C-C386C87A0D86}"/>
              </a:ext>
            </a:extLst>
          </p:cNvPr>
          <p:cNvSpPr txBox="1">
            <a:spLocks noChangeArrowheads="1"/>
          </p:cNvSpPr>
          <p:nvPr/>
        </p:nvSpPr>
        <p:spPr bwMode="auto">
          <a:xfrm>
            <a:off x="-25400" y="2057400"/>
            <a:ext cx="9144000"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1"/>
                </a:solidFill>
                <a:latin typeface="Arial" pitchFamily="34" charset="0"/>
                <a:ea typeface="MS PGothic" pitchFamily="34" charset="-128"/>
              </a:defRPr>
            </a:lvl1pPr>
            <a:lvl2pPr marL="37931725" indent="-37474525">
              <a:spcBef>
                <a:spcPct val="20000"/>
              </a:spcBef>
              <a:buChar char="–"/>
              <a:defRPr sz="2800" b="1">
                <a:solidFill>
                  <a:schemeClr val="bg1"/>
                </a:solidFill>
                <a:latin typeface="Arial" pitchFamily="34" charset="0"/>
                <a:ea typeface="MS PGothic" pitchFamily="34" charset="-128"/>
              </a:defRPr>
            </a:lvl2pPr>
            <a:lvl3pPr marL="1143000" indent="-228600">
              <a:spcBef>
                <a:spcPct val="20000"/>
              </a:spcBef>
              <a:buChar char="•"/>
              <a:defRPr sz="2400" b="1">
                <a:solidFill>
                  <a:schemeClr val="bg1"/>
                </a:solidFill>
                <a:latin typeface="Arial" pitchFamily="34" charset="0"/>
                <a:ea typeface="MS PGothic" pitchFamily="34" charset="-128"/>
              </a:defRPr>
            </a:lvl3pPr>
            <a:lvl4pPr marL="1600200" indent="-228600">
              <a:spcBef>
                <a:spcPct val="20000"/>
              </a:spcBef>
              <a:buChar char="–"/>
              <a:defRPr sz="2000" b="1">
                <a:solidFill>
                  <a:schemeClr val="bg1"/>
                </a:solidFill>
                <a:latin typeface="Arial" pitchFamily="34" charset="0"/>
                <a:ea typeface="MS PGothic" pitchFamily="34" charset="-128"/>
              </a:defRPr>
            </a:lvl4pPr>
            <a:lvl5pPr marL="2057400" indent="-228600">
              <a:spcBef>
                <a:spcPct val="20000"/>
              </a:spcBef>
              <a:buChar char="»"/>
              <a:defRPr sz="2000" b="1">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MS PGothic" pitchFamily="34" charset="-128"/>
              </a:defRPr>
            </a:lvl9pPr>
          </a:lstStyle>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1/10</a:t>
            </a:r>
            <a:r>
              <a:rPr kumimoji="0" lang="en-US" altLang="en-US" sz="2800" b="0" i="0" u="none" strike="noStrike" kern="1200" cap="none" spc="0" normalizeH="0" baseline="30000" noProof="0" dirty="0">
                <a:ln>
                  <a:noFill/>
                </a:ln>
                <a:solidFill>
                  <a:srgbClr val="FFFFFF"/>
                </a:solidFill>
                <a:effectLst/>
                <a:uLnTx/>
                <a:uFillTx/>
                <a:latin typeface="Arial" pitchFamily="34" charset="0"/>
                <a:ea typeface="MS PGothic" pitchFamily="34" charset="-128"/>
                <a:cs typeface="+mn-cs"/>
              </a:rPr>
              <a:t>th</a:t>
            </a: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 2/3rds of </a:t>
            </a:r>
            <a:r>
              <a:rPr kumimoji="0" lang="en-US" altLang="en-US" sz="28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DSA</a:t>
            </a: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bxs with g, </a:t>
            </a:r>
            <a:r>
              <a:rPr kumimoji="0" lang="en-US" altLang="en-US" sz="28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ptc</a:t>
            </a: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cg lesions </a:t>
            </a:r>
          </a:p>
          <a:p>
            <a:pPr marL="342900" marR="0" lvl="0" indent="-342900" algn="l" defTabSz="685800" rtl="0" eaLnBrk="1" fontAlgn="base" latinLnBrk="0" hangingPunct="1">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342900" marR="0" lvl="0" indent="-342900" algn="l" defTabSz="6858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Inflated incidence older studies: discounted C4d1,2</a:t>
            </a:r>
          </a:p>
          <a:p>
            <a:pPr marL="342900" marR="0" lvl="0" indent="-342900" algn="l" defTabSz="685800" rtl="0" eaLnBrk="1" fontAlgn="base" latinLnBrk="0" hangingPunct="1">
              <a:lnSpc>
                <a:spcPct val="100000"/>
              </a:lnSpc>
              <a:spcBef>
                <a:spcPct val="0"/>
              </a:spcBef>
              <a:spcAft>
                <a:spcPct val="0"/>
              </a:spcAft>
              <a:buClrTx/>
              <a:buSzTx/>
              <a:buFontTx/>
              <a:buChar char="•"/>
              <a:tabLst/>
              <a:defRPr/>
            </a:pPr>
            <a:endParaRPr lang="en-US" altLang="en-US" sz="2800" b="0" dirty="0">
              <a:solidFill>
                <a:srgbClr val="FFFFFF"/>
              </a:solidFill>
            </a:endParaRPr>
          </a:p>
          <a:p>
            <a:pPr marL="514350" marR="0" lvl="0" indent="-514350" algn="l" defTabSz="685800" rtl="0" eaLnBrk="1" fontAlgn="base" latinLnBrk="0" hangingPunct="1">
              <a:lnSpc>
                <a:spcPct val="100000"/>
              </a:lnSpc>
              <a:spcBef>
                <a:spcPct val="0"/>
              </a:spcBef>
              <a:spcAft>
                <a:spcPct val="0"/>
              </a:spcAft>
              <a:buClrTx/>
              <a:buSzTx/>
              <a:buFont typeface="+mj-lt"/>
              <a:buAutoNum type="arabicPeriod"/>
              <a:tabLst/>
              <a:defRPr/>
            </a:pP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C4d -</a:t>
            </a:r>
            <a:r>
              <a:rPr kumimoji="0" lang="en-US" altLang="en-US" sz="28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ve</a:t>
            </a: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&lt; LOD or  biopsy with </a:t>
            </a:r>
            <a:r>
              <a:rPr kumimoji="0" lang="en-US" altLang="en-US" sz="28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ptc</a:t>
            </a: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loss</a:t>
            </a:r>
          </a:p>
          <a:p>
            <a:pPr marL="514350" marR="0" lvl="0" indent="-514350" algn="l" defTabSz="685800" rtl="0" eaLnBrk="1" fontAlgn="base" latinLnBrk="0" hangingPunct="1">
              <a:lnSpc>
                <a:spcPct val="100000"/>
              </a:lnSpc>
              <a:spcBef>
                <a:spcPct val="0"/>
              </a:spcBef>
              <a:spcAft>
                <a:spcPct val="0"/>
              </a:spcAft>
              <a:buClrTx/>
              <a:buSzTx/>
              <a:buFont typeface="+mj-lt"/>
              <a:buAutoNum type="arabicPeriod"/>
              <a:tabLst/>
              <a:defRPr/>
            </a:pPr>
            <a:endPar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514350" marR="0" lvl="0" indent="-514350" algn="l" defTabSz="685800" rtl="0" eaLnBrk="1" fontAlgn="base" latinLnBrk="0" hangingPunct="1">
              <a:lnSpc>
                <a:spcPct val="100000"/>
              </a:lnSpc>
              <a:spcBef>
                <a:spcPct val="0"/>
              </a:spcBef>
              <a:spcAft>
                <a:spcPct val="0"/>
              </a:spcAft>
              <a:buClrTx/>
              <a:buSzTx/>
              <a:buFont typeface="+mj-lt"/>
              <a:buAutoNum type="arabicPeriod"/>
              <a:tabLst/>
              <a:defRPr/>
            </a:pP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Ab can directly affect endothelial function </a:t>
            </a:r>
          </a:p>
          <a:p>
            <a:pPr marL="514350" marR="0" lvl="0" indent="-514350" algn="l" defTabSz="685800" rtl="0" eaLnBrk="1" fontAlgn="base" latinLnBrk="0" hangingPunct="1">
              <a:lnSpc>
                <a:spcPct val="100000"/>
              </a:lnSpc>
              <a:spcBef>
                <a:spcPct val="0"/>
              </a:spcBef>
              <a:spcAft>
                <a:spcPct val="0"/>
              </a:spcAft>
              <a:buClrTx/>
              <a:buSzTx/>
              <a:buFont typeface="+mj-lt"/>
              <a:buAutoNum type="arabicPeriod"/>
              <a:tabLst/>
              <a:defRPr/>
            </a:pPr>
            <a:endParaRPr lang="en-US" altLang="en-US" sz="2800" b="0" dirty="0">
              <a:solidFill>
                <a:srgbClr val="FFFFFF"/>
              </a:solidFill>
            </a:endParaRPr>
          </a:p>
          <a:p>
            <a:pPr marL="514350" marR="0" lvl="0" indent="-514350" algn="l" defTabSz="685800" rtl="0" eaLnBrk="1" fontAlgn="base" latinLnBrk="0" hangingPunct="1">
              <a:lnSpc>
                <a:spcPct val="100000"/>
              </a:lnSpc>
              <a:spcBef>
                <a:spcPct val="0"/>
              </a:spcBef>
              <a:spcAft>
                <a:spcPct val="0"/>
              </a:spcAft>
              <a:buClrTx/>
              <a:buSzTx/>
              <a:buFont typeface="+mj-lt"/>
              <a:buAutoNum type="arabicPeriod"/>
              <a:tabLst/>
              <a:defRPr/>
            </a:pP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If DSA false </a:t>
            </a:r>
            <a:r>
              <a:rPr lang="en-US" altLang="en-US" sz="2800" b="0" dirty="0">
                <a:solidFill>
                  <a:srgbClr val="FFFFFF"/>
                </a:solidFill>
              </a:rPr>
              <a:t>-</a:t>
            </a: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must also consider </a:t>
            </a:r>
            <a:r>
              <a:rPr kumimoji="0" lang="en-US" altLang="en-US" sz="28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nHLA</a:t>
            </a: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antibody or other  </a:t>
            </a:r>
            <a:r>
              <a:rPr kumimoji="0" lang="en-US" altLang="en-US" sz="2800" b="0" i="0" u="none" strike="noStrike" kern="1200" cap="none" spc="0" normalizeH="0" baseline="0" noProof="0" dirty="0" err="1">
                <a:ln>
                  <a:noFill/>
                </a:ln>
                <a:solidFill>
                  <a:srgbClr val="FFFFFF"/>
                </a:solidFill>
                <a:effectLst/>
                <a:uLnTx/>
                <a:uFillTx/>
                <a:latin typeface="Arial" pitchFamily="34" charset="0"/>
                <a:ea typeface="MS PGothic" pitchFamily="34" charset="-128"/>
                <a:cs typeface="+mn-cs"/>
              </a:rPr>
              <a:t>endoth</a:t>
            </a:r>
            <a:r>
              <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injury (TCMR, MPGN, TMP)</a:t>
            </a:r>
          </a:p>
          <a:p>
            <a:pPr marL="342900" marR="0" lvl="0" indent="-342900" algn="l" defTabSz="685800" rtl="0" eaLnBrk="1" fontAlgn="base" latinLnBrk="0" hangingPunct="1">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342900" marR="0" lvl="0" indent="-342900" algn="l" defTabSz="685800" rtl="0" eaLnBrk="1" fontAlgn="base" latinLnBrk="0" hangingPunct="1">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R="0" lvl="0" algn="l" defTabSz="685800" rtl="0" eaLnBrk="1" fontAlgn="base" latinLnBrk="0" hangingPunct="1">
              <a:lnSpc>
                <a:spcPct val="100000"/>
              </a:lnSpc>
              <a:spcBef>
                <a:spcPct val="0"/>
              </a:spcBef>
              <a:spcAft>
                <a:spcPct val="0"/>
              </a:spcAft>
              <a:buClrTx/>
              <a:buSzTx/>
              <a:buNone/>
              <a:tabLst/>
              <a:defRPr/>
            </a:pPr>
            <a:endParaRPr kumimoji="0" lang="en-US" alt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342900" marR="0" lvl="0" indent="-342900" algn="l" defTabSz="685800" rtl="0" eaLnBrk="1" fontAlgn="base" latinLnBrk="0" hangingPunct="1">
              <a:lnSpc>
                <a:spcPct val="100000"/>
              </a:lnSpc>
              <a:spcBef>
                <a:spcPct val="0"/>
              </a:spcBef>
              <a:spcAft>
                <a:spcPct val="0"/>
              </a:spcAft>
              <a:buClrTx/>
              <a:buSzTx/>
              <a:buFontTx/>
              <a:buChar char="•"/>
              <a:tabLst/>
              <a:defRPr/>
            </a:pPr>
            <a:endParaRPr kumimoji="0" lang="en-US" altLang="en-US" sz="21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21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998295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C2510D74-7B64-49BA-B874-2976DC065317}"/>
              </a:ext>
            </a:extLst>
          </p:cNvPr>
          <p:cNvSpPr>
            <a:spLocks noGrp="1" noChangeArrowheads="1"/>
          </p:cNvSpPr>
          <p:nvPr>
            <p:ph type="title"/>
          </p:nvPr>
        </p:nvSpPr>
        <p:spPr>
          <a:xfrm>
            <a:off x="152400" y="152400"/>
            <a:ext cx="8991600" cy="1066800"/>
          </a:xfrm>
        </p:spPr>
        <p:txBody>
          <a:bodyPr lIns="69026" tIns="34514" rIns="69026" bIns="34514"/>
          <a:lstStyle/>
          <a:p>
            <a:pPr eaLnBrk="1" hangingPunct="1"/>
            <a:r>
              <a:rPr lang="en-US" altLang="en-US" sz="3200" dirty="0">
                <a:solidFill>
                  <a:srgbClr val="FFFF00"/>
                </a:solidFill>
                <a:latin typeface="Arial" panose="020B0604020202020204" pitchFamily="34" charset="0"/>
              </a:rPr>
              <a:t>Antibody Independent Mechanisms of</a:t>
            </a:r>
            <a:br>
              <a:rPr lang="en-US" altLang="en-US" sz="3200" dirty="0">
                <a:solidFill>
                  <a:srgbClr val="FFFF00"/>
                </a:solidFill>
                <a:latin typeface="Arial" panose="020B0604020202020204" pitchFamily="34" charset="0"/>
              </a:rPr>
            </a:br>
            <a:r>
              <a:rPr lang="en-US" altLang="en-US" sz="3200" dirty="0">
                <a:solidFill>
                  <a:srgbClr val="FFFF00"/>
                </a:solidFill>
                <a:latin typeface="Arial" panose="020B0604020202020204" pitchFamily="34" charset="0"/>
              </a:rPr>
              <a:t> C4d –ve, DSA –</a:t>
            </a:r>
            <a:r>
              <a:rPr lang="en-US" altLang="en-US" sz="3200" dirty="0" err="1">
                <a:solidFill>
                  <a:srgbClr val="FFFF00"/>
                </a:solidFill>
                <a:latin typeface="Arial" panose="020B0604020202020204" pitchFamily="34" charset="0"/>
              </a:rPr>
              <a:t>ve</a:t>
            </a:r>
            <a:r>
              <a:rPr lang="en-US" altLang="en-US" sz="3200" dirty="0">
                <a:solidFill>
                  <a:srgbClr val="FFFF00"/>
                </a:solidFill>
                <a:latin typeface="Arial" panose="020B0604020202020204" pitchFamily="34" charset="0"/>
              </a:rPr>
              <a:t>, MVI</a:t>
            </a:r>
            <a:endParaRPr lang="en-US" altLang="en-US" sz="3200" dirty="0">
              <a:solidFill>
                <a:srgbClr val="FF0000"/>
              </a:solidFill>
              <a:latin typeface="Arial" panose="020B0604020202020204" pitchFamily="34" charset="0"/>
            </a:endParaRPr>
          </a:p>
        </p:txBody>
      </p:sp>
      <p:sp>
        <p:nvSpPr>
          <p:cNvPr id="354307" name="Rectangle 3">
            <a:extLst>
              <a:ext uri="{FF2B5EF4-FFF2-40B4-BE49-F238E27FC236}">
                <a16:creationId xmlns:a16="http://schemas.microsoft.com/office/drawing/2014/main" id="{3560CA15-A966-4EAE-A3AB-A2369B683DF6}"/>
              </a:ext>
            </a:extLst>
          </p:cNvPr>
          <p:cNvSpPr>
            <a:spLocks noGrp="1" noChangeArrowheads="1"/>
          </p:cNvSpPr>
          <p:nvPr>
            <p:ph type="body" idx="1"/>
          </p:nvPr>
        </p:nvSpPr>
        <p:spPr>
          <a:xfrm>
            <a:off x="152400" y="1524000"/>
            <a:ext cx="8991600" cy="5673812"/>
          </a:xfrm>
        </p:spPr>
        <p:txBody>
          <a:bodyPr lIns="69026" tIns="34514" rIns="69026" bIns="34514"/>
          <a:lstStyle/>
          <a:p>
            <a:pPr marL="799958" lvl="1" indent="-457200" eaLnBrk="1" hangingPunct="1">
              <a:buFont typeface="Arial" panose="020B0604020202020204" pitchFamily="34" charset="0"/>
              <a:buChar char="•"/>
              <a:defRPr/>
            </a:pPr>
            <a:r>
              <a:rPr lang="en-US" altLang="en-US" sz="2800" dirty="0">
                <a:solidFill>
                  <a:srgbClr val="F8F8F8"/>
                </a:solidFill>
                <a:latin typeface="+mj-lt"/>
              </a:rPr>
              <a:t>Non-HLA antibody: probably small %</a:t>
            </a:r>
          </a:p>
          <a:p>
            <a:pPr marL="799958" lvl="1" indent="-457200" eaLnBrk="1" hangingPunct="1">
              <a:buFont typeface="Arial" panose="020B0604020202020204" pitchFamily="34" charset="0"/>
              <a:buChar char="•"/>
              <a:defRPr/>
            </a:pPr>
            <a:r>
              <a:rPr lang="en-US" altLang="en-US" sz="2800" dirty="0">
                <a:solidFill>
                  <a:srgbClr val="F8F8F8"/>
                </a:solidFill>
                <a:latin typeface="+mj-lt"/>
              </a:rPr>
              <a:t>NK cells: AICC, recognition of missing self</a:t>
            </a:r>
          </a:p>
          <a:p>
            <a:pPr marL="799958" lvl="1" indent="-457200" eaLnBrk="1" hangingPunct="1">
              <a:buFont typeface="Arial" panose="020B0604020202020204" pitchFamily="34" charset="0"/>
              <a:buChar char="•"/>
              <a:defRPr/>
            </a:pPr>
            <a:r>
              <a:rPr lang="en-US" altLang="en-US" sz="2800" dirty="0">
                <a:solidFill>
                  <a:srgbClr val="F8F8F8"/>
                </a:solidFill>
                <a:latin typeface="+mj-lt"/>
              </a:rPr>
              <a:t>T-cells as a cause of MVI: a blind spot</a:t>
            </a:r>
          </a:p>
          <a:p>
            <a:pPr marL="799958" lvl="1" indent="-457200" eaLnBrk="1" hangingPunct="1">
              <a:buFont typeface="Arial" panose="020B0604020202020204" pitchFamily="34" charset="0"/>
              <a:buChar char="•"/>
              <a:defRPr/>
            </a:pPr>
            <a:r>
              <a:rPr lang="en-US" altLang="en-US" sz="2800" dirty="0">
                <a:solidFill>
                  <a:srgbClr val="F8F8F8"/>
                </a:solidFill>
                <a:latin typeface="+mj-lt"/>
              </a:rPr>
              <a:t>Role of B-cell series:  Plasma cell rich rejection.</a:t>
            </a:r>
          </a:p>
          <a:p>
            <a:pPr marL="799958" lvl="1" indent="-457200" eaLnBrk="1" hangingPunct="1">
              <a:buFont typeface="Arial" panose="020B0604020202020204" pitchFamily="34" charset="0"/>
              <a:buChar char="•"/>
              <a:defRPr/>
            </a:pPr>
            <a:r>
              <a:rPr lang="en-US" altLang="en-US" sz="2800" dirty="0">
                <a:solidFill>
                  <a:srgbClr val="F8F8F8"/>
                </a:solidFill>
                <a:latin typeface="+mj-lt"/>
              </a:rPr>
              <a:t>Macrophage (Innate Immune System)CD47 –Mac Axis</a:t>
            </a:r>
          </a:p>
          <a:p>
            <a:pPr marL="342758" lvl="1" indent="0" eaLnBrk="1" hangingPunct="1">
              <a:buNone/>
              <a:defRPr/>
            </a:pPr>
            <a:r>
              <a:rPr lang="en-US" altLang="en-US" sz="2800" dirty="0">
                <a:solidFill>
                  <a:srgbClr val="F8F8F8"/>
                </a:solidFill>
                <a:latin typeface="+mj-lt"/>
              </a:rPr>
              <a:t> 	 which recognizes:    </a:t>
            </a:r>
          </a:p>
          <a:p>
            <a:pPr marL="342758" lvl="1" indent="0" eaLnBrk="1" hangingPunct="1">
              <a:buNone/>
              <a:defRPr/>
            </a:pPr>
            <a:r>
              <a:rPr lang="en-US" sz="2800" dirty="0">
                <a:solidFill>
                  <a:srgbClr val="F8F8F8"/>
                </a:solidFill>
                <a:latin typeface="+mj-lt"/>
              </a:rPr>
              <a:t>	--</a:t>
            </a:r>
            <a:r>
              <a:rPr lang="en-US" sz="2800" dirty="0">
                <a:latin typeface="+mj-lt"/>
              </a:rPr>
              <a:t>A-type paired Ig-like receptors (PIR-As)</a:t>
            </a:r>
          </a:p>
          <a:p>
            <a:pPr marL="342758" lvl="1" indent="0" eaLnBrk="1" hangingPunct="1">
              <a:buNone/>
              <a:defRPr/>
            </a:pPr>
            <a:r>
              <a:rPr lang="en-US" sz="2800" dirty="0">
                <a:latin typeface="+mj-lt"/>
              </a:rPr>
              <a:t> 	-- Signal regulatory protein alpha (SIRP-alpha)</a:t>
            </a:r>
          </a:p>
          <a:p>
            <a:pPr marL="342758" lvl="1" indent="0" eaLnBrk="1" hangingPunct="1">
              <a:buNone/>
              <a:defRPr/>
            </a:pPr>
            <a:r>
              <a:rPr lang="en-US" sz="2800" dirty="0">
                <a:latin typeface="+mj-lt"/>
              </a:rPr>
              <a:t>	-- Don’t Eat Me signal</a:t>
            </a:r>
          </a:p>
        </p:txBody>
      </p:sp>
    </p:spTree>
    <p:extLst>
      <p:ext uri="{BB962C8B-B14F-4D97-AF65-F5344CB8AC3E}">
        <p14:creationId xmlns:p14="http://schemas.microsoft.com/office/powerpoint/2010/main" val="2649755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4821EFC1-A1AF-41FE-92A7-54354C1E29CB}"/>
              </a:ext>
            </a:extLst>
          </p:cNvPr>
          <p:cNvSpPr>
            <a:spLocks noGrp="1" noChangeArrowheads="1"/>
          </p:cNvSpPr>
          <p:nvPr>
            <p:ph type="title"/>
          </p:nvPr>
        </p:nvSpPr>
        <p:spPr>
          <a:xfrm>
            <a:off x="152400" y="0"/>
            <a:ext cx="8839200" cy="857250"/>
          </a:xfrm>
        </p:spPr>
        <p:txBody>
          <a:bodyPr/>
          <a:lstStyle/>
          <a:p>
            <a:r>
              <a:rPr lang="en-US" altLang="en-US" sz="3200" dirty="0"/>
              <a:t>C4d + DSA – Biopsies </a:t>
            </a:r>
            <a:br>
              <a:rPr lang="en-US" altLang="en-US" sz="3200" dirty="0"/>
            </a:br>
            <a:endParaRPr lang="en-US" altLang="en-US" sz="3200" dirty="0"/>
          </a:p>
        </p:txBody>
      </p:sp>
      <p:sp>
        <p:nvSpPr>
          <p:cNvPr id="249859" name="Rectangle 3">
            <a:extLst>
              <a:ext uri="{FF2B5EF4-FFF2-40B4-BE49-F238E27FC236}">
                <a16:creationId xmlns:a16="http://schemas.microsoft.com/office/drawing/2014/main" id="{A001FBC2-B1EF-436D-9ADB-96644F23980A}"/>
              </a:ext>
            </a:extLst>
          </p:cNvPr>
          <p:cNvSpPr>
            <a:spLocks noGrp="1" noChangeArrowheads="1"/>
          </p:cNvSpPr>
          <p:nvPr>
            <p:ph type="body" idx="1"/>
          </p:nvPr>
        </p:nvSpPr>
        <p:spPr>
          <a:xfrm>
            <a:off x="152400" y="1485900"/>
            <a:ext cx="8991600" cy="4271963"/>
          </a:xfrm>
        </p:spPr>
        <p:txBody>
          <a:bodyPr/>
          <a:lstStyle/>
          <a:p>
            <a:r>
              <a:rPr lang="en-US" altLang="en-US" sz="2800" u="sng" dirty="0"/>
              <a:t>Issues of disease kinetics</a:t>
            </a:r>
            <a:r>
              <a:rPr lang="en-US" altLang="en-US" sz="2800" dirty="0"/>
              <a:t>: </a:t>
            </a:r>
          </a:p>
          <a:p>
            <a:pPr marL="0" indent="0">
              <a:buNone/>
            </a:pPr>
            <a:r>
              <a:rPr lang="en-US" altLang="en-US" sz="2800" dirty="0"/>
              <a:t>     - adsorption DSA to graft</a:t>
            </a:r>
          </a:p>
          <a:p>
            <a:pPr marL="0" indent="0">
              <a:buNone/>
            </a:pPr>
            <a:r>
              <a:rPr lang="en-US" altLang="en-US" sz="2800" dirty="0"/>
              <a:t>      </a:t>
            </a:r>
          </a:p>
          <a:p>
            <a:pPr>
              <a:defRPr/>
            </a:pPr>
            <a:r>
              <a:rPr lang="en-US" altLang="en-US" sz="2800" dirty="0"/>
              <a:t>Presence of non-HLA antibodies (AECA, MICA)</a:t>
            </a:r>
          </a:p>
          <a:p>
            <a:pPr marL="0" indent="0">
              <a:buNone/>
              <a:defRPr/>
            </a:pPr>
            <a:endParaRPr lang="en-US" altLang="en-US" sz="2800" dirty="0"/>
          </a:p>
          <a:p>
            <a:pPr>
              <a:defRPr/>
            </a:pPr>
            <a:r>
              <a:rPr lang="en-US" altLang="en-US" sz="2800" dirty="0"/>
              <a:t>Presence of </a:t>
            </a:r>
            <a:r>
              <a:rPr lang="en-US" altLang="en-US" sz="2800" u="sng" dirty="0"/>
              <a:t>Non-ABO antibodies </a:t>
            </a:r>
            <a:r>
              <a:rPr lang="en-US" altLang="en-US" sz="2800" dirty="0"/>
              <a:t>in ABO-I </a:t>
            </a:r>
            <a:r>
              <a:rPr lang="en-US" altLang="en-US" sz="2800" dirty="0" err="1"/>
              <a:t>Txn</a:t>
            </a:r>
            <a:endParaRPr lang="en-US" altLang="en-US" sz="2800" dirty="0"/>
          </a:p>
          <a:p>
            <a:pPr>
              <a:defRPr/>
            </a:pPr>
            <a:r>
              <a:rPr lang="en-US" altLang="en-US" sz="2800" dirty="0"/>
              <a:t>ABO-I grafts in a state of </a:t>
            </a:r>
            <a:r>
              <a:rPr lang="en-US" altLang="en-US" sz="2800" u="sng" dirty="0"/>
              <a:t>accommodation</a:t>
            </a:r>
          </a:p>
          <a:p>
            <a:pPr marL="0" indent="0">
              <a:buNone/>
              <a:defRPr/>
            </a:pPr>
            <a:endParaRPr lang="en-US" altLang="en-US" sz="2800" u="sng" dirty="0"/>
          </a:p>
          <a:p>
            <a:pPr marL="0" indent="0">
              <a:buNone/>
              <a:defRPr/>
            </a:pPr>
            <a:endParaRPr lang="en-US" altLang="en-US" sz="2800" dirty="0"/>
          </a:p>
          <a:p>
            <a:pPr>
              <a:defRPr/>
            </a:pPr>
            <a:r>
              <a:rPr lang="en-US" altLang="en-US" sz="2800" dirty="0"/>
              <a:t>Complement med endothelial injury not requiring DSA </a:t>
            </a:r>
          </a:p>
        </p:txBody>
      </p:sp>
    </p:spTree>
    <p:extLst>
      <p:ext uri="{BB962C8B-B14F-4D97-AF65-F5344CB8AC3E}">
        <p14:creationId xmlns:p14="http://schemas.microsoft.com/office/powerpoint/2010/main" val="3994796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a:extLst>
              <a:ext uri="{FF2B5EF4-FFF2-40B4-BE49-F238E27FC236}">
                <a16:creationId xmlns:a16="http://schemas.microsoft.com/office/drawing/2014/main" id="{7259AB04-F6C4-4793-B2A3-BC6F5A5B51BD}"/>
              </a:ext>
            </a:extLst>
          </p:cNvPr>
          <p:cNvSpPr>
            <a:spLocks noGrp="1" noChangeArrowheads="1"/>
          </p:cNvSpPr>
          <p:nvPr>
            <p:ph type="title"/>
          </p:nvPr>
        </p:nvSpPr>
        <p:spPr>
          <a:xfrm>
            <a:off x="38100" y="428625"/>
            <a:ext cx="9144000" cy="600075"/>
          </a:xfrm>
        </p:spPr>
        <p:txBody>
          <a:bodyPr/>
          <a:lstStyle/>
          <a:p>
            <a:r>
              <a:rPr lang="en-US" altLang="en-US" sz="3200" dirty="0" err="1"/>
              <a:t>DSA</a:t>
            </a:r>
            <a:r>
              <a:rPr lang="en-US" altLang="en-US" sz="3200" dirty="0"/>
              <a:t> Independent Complement Mediated Injury</a:t>
            </a:r>
          </a:p>
        </p:txBody>
      </p:sp>
      <p:sp>
        <p:nvSpPr>
          <p:cNvPr id="231428" name="Rectangle 3">
            <a:extLst>
              <a:ext uri="{FF2B5EF4-FFF2-40B4-BE49-F238E27FC236}">
                <a16:creationId xmlns:a16="http://schemas.microsoft.com/office/drawing/2014/main" id="{9758E312-57F1-4B98-860A-81E751457626}"/>
              </a:ext>
            </a:extLst>
          </p:cNvPr>
          <p:cNvSpPr>
            <a:spLocks noGrp="1" noChangeArrowheads="1"/>
          </p:cNvSpPr>
          <p:nvPr>
            <p:ph type="body" idx="1"/>
          </p:nvPr>
        </p:nvSpPr>
        <p:spPr>
          <a:xfrm>
            <a:off x="38100" y="1714500"/>
            <a:ext cx="9105900" cy="2038350"/>
          </a:xfrm>
        </p:spPr>
        <p:txBody>
          <a:bodyPr/>
          <a:lstStyle/>
          <a:p>
            <a:r>
              <a:rPr lang="en-US" altLang="en-US" sz="2800" dirty="0"/>
              <a:t>Lupus nephritis (granular, ICDs in PTCs)</a:t>
            </a:r>
          </a:p>
          <a:p>
            <a:pPr marL="0" indent="0">
              <a:buNone/>
            </a:pPr>
            <a:endParaRPr lang="en-US" altLang="en-US" sz="2800" dirty="0"/>
          </a:p>
          <a:p>
            <a:r>
              <a:rPr lang="en-US" altLang="en-US" sz="2800" dirty="0"/>
              <a:t>Recurrent </a:t>
            </a:r>
            <a:r>
              <a:rPr lang="en-US" altLang="en-US" sz="2800" dirty="0" err="1"/>
              <a:t>IgAN</a:t>
            </a:r>
            <a:r>
              <a:rPr lang="en-US" altLang="en-US" sz="2800" dirty="0"/>
              <a:t> 16/66 = 24%(no </a:t>
            </a:r>
            <a:r>
              <a:rPr lang="en-US" altLang="en-US" sz="2800" dirty="0" err="1"/>
              <a:t>DSA</a:t>
            </a:r>
            <a:r>
              <a:rPr lang="en-US" altLang="en-US" sz="2800" dirty="0"/>
              <a:t> tested)</a:t>
            </a:r>
          </a:p>
          <a:p>
            <a:pPr marL="0" indent="0">
              <a:buNone/>
            </a:pPr>
            <a:endParaRPr lang="en-US" altLang="en-US" sz="2800" dirty="0"/>
          </a:p>
          <a:p>
            <a:r>
              <a:rPr lang="en-US" altLang="en-US" sz="2800" dirty="0"/>
              <a:t>2/8 Bx ATI  (no DSA tested, but ischemia accepted cause of C-activation (lectin &amp; alternate) NDT 2008: 23: 1735</a:t>
            </a:r>
          </a:p>
          <a:p>
            <a:pPr marL="0" indent="0">
              <a:buNone/>
            </a:pPr>
            <a:endParaRPr lang="en-US" altLang="en-US" sz="2800" dirty="0"/>
          </a:p>
          <a:p>
            <a:r>
              <a:rPr lang="en-US" altLang="en-US" sz="2800" dirty="0"/>
              <a:t>Recurrent </a:t>
            </a:r>
            <a:r>
              <a:rPr lang="en-US" altLang="en-US" sz="2800" dirty="0" err="1"/>
              <a:t>antiGBM</a:t>
            </a:r>
            <a:r>
              <a:rPr lang="en-US" altLang="en-US" sz="2800" dirty="0"/>
              <a:t> (n=2 cases reported)</a:t>
            </a:r>
          </a:p>
        </p:txBody>
      </p:sp>
      <p:sp>
        <p:nvSpPr>
          <p:cNvPr id="2" name="Footer Placeholder 1">
            <a:extLst>
              <a:ext uri="{FF2B5EF4-FFF2-40B4-BE49-F238E27FC236}">
                <a16:creationId xmlns:a16="http://schemas.microsoft.com/office/drawing/2014/main" id="{5D1DEAB4-B985-47E9-A70F-EB1012C28C78}"/>
              </a:ext>
            </a:extLst>
          </p:cNvPr>
          <p:cNvSpPr>
            <a:spLocks noGrp="1"/>
          </p:cNvSpPr>
          <p:nvPr>
            <p:ph type="ftr" sz="quarter" idx="11"/>
          </p:nvPr>
        </p:nvSpPr>
        <p:spPr>
          <a:xfrm>
            <a:off x="1585912" y="6286500"/>
            <a:ext cx="5600700" cy="285750"/>
          </a:xfrm>
        </p:spPr>
        <p:txBody>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altLang="en-US" sz="105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Cho et al. Clin </a:t>
            </a:r>
            <a:r>
              <a:rPr kumimoji="0" lang="fr-FR" altLang="en-US" sz="105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Tx</a:t>
            </a:r>
            <a:r>
              <a:rPr kumimoji="0" lang="fr-FR" altLang="en-US" sz="105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2007:121:159;       </a:t>
            </a:r>
            <a:r>
              <a:rPr kumimoji="0" lang="fr-FR" altLang="en-US" sz="105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Feucht</a:t>
            </a:r>
            <a:r>
              <a:rPr kumimoji="0" lang="fr-FR" altLang="en-US" sz="105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et al. KI 2009:59:34 &amp; 2003:3:646</a:t>
            </a:r>
            <a:endParaRPr kumimoji="0" lang="en-US" altLang="en-US" sz="105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2996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B6B59900-8A79-4ED6-858A-48428AA100C5}"/>
              </a:ext>
            </a:extLst>
          </p:cNvPr>
          <p:cNvSpPr>
            <a:spLocks noGrp="1" noChangeArrowheads="1"/>
          </p:cNvSpPr>
          <p:nvPr>
            <p:ph type="title"/>
          </p:nvPr>
        </p:nvSpPr>
        <p:spPr>
          <a:xfrm>
            <a:off x="609600" y="342900"/>
            <a:ext cx="7924800" cy="1371600"/>
          </a:xfrm>
        </p:spPr>
        <p:txBody>
          <a:bodyPr/>
          <a:lstStyle/>
          <a:p>
            <a:r>
              <a:rPr lang="en-US" altLang="en-US" sz="3200" dirty="0"/>
              <a:t>TECHNICAL CONSIDERATIONS:</a:t>
            </a:r>
            <a:br>
              <a:rPr lang="en-US" altLang="en-US" sz="3200" dirty="0"/>
            </a:br>
            <a:br>
              <a:rPr lang="en-US" altLang="en-US" sz="3200" dirty="0"/>
            </a:br>
            <a:r>
              <a:rPr lang="en-US" altLang="en-US" sz="3200" dirty="0"/>
              <a:t>C4d-ve ABMR</a:t>
            </a:r>
            <a:br>
              <a:rPr lang="en-US" altLang="en-US" sz="2700" dirty="0"/>
            </a:br>
            <a:endParaRPr lang="en-US" altLang="en-US" sz="2700" dirty="0"/>
          </a:p>
        </p:txBody>
      </p:sp>
      <p:sp>
        <p:nvSpPr>
          <p:cNvPr id="228355" name="Rectangle 3">
            <a:extLst>
              <a:ext uri="{FF2B5EF4-FFF2-40B4-BE49-F238E27FC236}">
                <a16:creationId xmlns:a16="http://schemas.microsoft.com/office/drawing/2014/main" id="{6CB98529-F09C-4741-A00A-3ED3B5230EC7}"/>
              </a:ext>
            </a:extLst>
          </p:cNvPr>
          <p:cNvSpPr>
            <a:spLocks noGrp="1" noChangeArrowheads="1"/>
          </p:cNvSpPr>
          <p:nvPr>
            <p:ph type="body" idx="1"/>
          </p:nvPr>
        </p:nvSpPr>
        <p:spPr>
          <a:xfrm>
            <a:off x="1143000" y="1885950"/>
            <a:ext cx="6515100" cy="3943350"/>
          </a:xfrm>
        </p:spPr>
        <p:txBody>
          <a:bodyPr/>
          <a:lstStyle/>
          <a:p>
            <a:r>
              <a:rPr lang="en-US" altLang="en-US" sz="2800" u="sng" dirty="0"/>
              <a:t>Technical problems with C4d staining</a:t>
            </a:r>
          </a:p>
          <a:p>
            <a:pPr>
              <a:buFontTx/>
              <a:buNone/>
            </a:pPr>
            <a:r>
              <a:rPr lang="en-US" altLang="en-US" sz="2800" dirty="0"/>
              <a:t>	- formalin fixation</a:t>
            </a:r>
          </a:p>
          <a:p>
            <a:pPr>
              <a:buFontTx/>
              <a:buNone/>
            </a:pPr>
            <a:r>
              <a:rPr lang="en-US" altLang="en-US" sz="2800" dirty="0"/>
              <a:t>    - tissue preservation</a:t>
            </a:r>
          </a:p>
          <a:p>
            <a:pPr>
              <a:buFontTx/>
              <a:buNone/>
            </a:pPr>
            <a:endParaRPr lang="en-US" altLang="en-US" sz="2800" dirty="0"/>
          </a:p>
          <a:p>
            <a:r>
              <a:rPr lang="en-US" altLang="en-US" sz="2800" u="sng" dirty="0"/>
              <a:t>Technical problems with Ab testing: </a:t>
            </a:r>
            <a:endParaRPr lang="en-US" altLang="en-US" sz="2800" dirty="0"/>
          </a:p>
          <a:p>
            <a:pPr marL="0" indent="0">
              <a:buNone/>
            </a:pPr>
            <a:r>
              <a:rPr lang="en-US" altLang="en-US" sz="2800" dirty="0"/>
              <a:t>   False </a:t>
            </a:r>
            <a:r>
              <a:rPr lang="en-US" altLang="en-US" sz="2800" b="1" dirty="0">
                <a:solidFill>
                  <a:srgbClr val="FFC000"/>
                </a:solidFill>
              </a:rPr>
              <a:t>+</a:t>
            </a:r>
            <a:r>
              <a:rPr lang="en-US" altLang="en-US" sz="2800" b="1" dirty="0" err="1">
                <a:solidFill>
                  <a:srgbClr val="FFC000"/>
                </a:solidFill>
              </a:rPr>
              <a:t>ve</a:t>
            </a:r>
            <a:r>
              <a:rPr lang="en-US" altLang="en-US" sz="2800" b="1" dirty="0">
                <a:solidFill>
                  <a:srgbClr val="FFC000"/>
                </a:solidFill>
              </a:rPr>
              <a:t> </a:t>
            </a:r>
            <a:r>
              <a:rPr lang="en-US" altLang="en-US" sz="2800" dirty="0"/>
              <a:t>due to  a cross reactivity with</a:t>
            </a:r>
          </a:p>
          <a:p>
            <a:pPr marL="0" indent="0">
              <a:buNone/>
            </a:pPr>
            <a:r>
              <a:rPr lang="en-US" altLang="en-US" sz="2800" dirty="0"/>
              <a:t>  	 -related ag </a:t>
            </a:r>
          </a:p>
          <a:p>
            <a:pPr marL="0" indent="0">
              <a:buNone/>
            </a:pPr>
            <a:r>
              <a:rPr lang="en-US" altLang="en-US" sz="2800" dirty="0"/>
              <a:t>   	 - irrelevant denatured antigen </a:t>
            </a:r>
          </a:p>
          <a:p>
            <a:pPr>
              <a:buFontTx/>
              <a:buNone/>
            </a:pPr>
            <a:endParaRPr lang="en-US" altLang="en-US" sz="2100" dirty="0"/>
          </a:p>
        </p:txBody>
      </p:sp>
    </p:spTree>
    <p:extLst>
      <p:ext uri="{BB962C8B-B14F-4D97-AF65-F5344CB8AC3E}">
        <p14:creationId xmlns:p14="http://schemas.microsoft.com/office/powerpoint/2010/main" val="211495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C40696EE-0202-43BB-A28D-250BAC25512B}"/>
              </a:ext>
            </a:extLst>
          </p:cNvPr>
          <p:cNvSpPr>
            <a:spLocks noGrp="1" noChangeArrowheads="1"/>
          </p:cNvSpPr>
          <p:nvPr>
            <p:ph type="title"/>
          </p:nvPr>
        </p:nvSpPr>
        <p:spPr>
          <a:xfrm>
            <a:off x="1047750" y="374650"/>
            <a:ext cx="7048500" cy="1149350"/>
          </a:xfrm>
        </p:spPr>
        <p:txBody>
          <a:bodyPr/>
          <a:lstStyle/>
          <a:p>
            <a:r>
              <a:rPr lang="en-US" altLang="en-US" sz="3200" dirty="0"/>
              <a:t>Technical problems: Reverse Scenario: C4d + DSA –</a:t>
            </a:r>
            <a:r>
              <a:rPr lang="en-US" altLang="en-US" sz="3200" dirty="0" err="1"/>
              <a:t>ve</a:t>
            </a:r>
            <a:r>
              <a:rPr lang="en-US" altLang="en-US" sz="3200" dirty="0"/>
              <a:t>  Biopsies </a:t>
            </a:r>
          </a:p>
        </p:txBody>
      </p:sp>
      <p:sp>
        <p:nvSpPr>
          <p:cNvPr id="246787" name="Rectangle 3">
            <a:extLst>
              <a:ext uri="{FF2B5EF4-FFF2-40B4-BE49-F238E27FC236}">
                <a16:creationId xmlns:a16="http://schemas.microsoft.com/office/drawing/2014/main" id="{E194CB0C-AFC2-4BCB-8772-A6188345DC8F}"/>
              </a:ext>
            </a:extLst>
          </p:cNvPr>
          <p:cNvSpPr>
            <a:spLocks noGrp="1" noChangeArrowheads="1"/>
          </p:cNvSpPr>
          <p:nvPr>
            <p:ph type="body" idx="1"/>
          </p:nvPr>
        </p:nvSpPr>
        <p:spPr>
          <a:xfrm>
            <a:off x="0" y="1828800"/>
            <a:ext cx="9144000" cy="3943350"/>
          </a:xfrm>
        </p:spPr>
        <p:txBody>
          <a:bodyPr/>
          <a:lstStyle/>
          <a:p>
            <a:pPr>
              <a:defRPr/>
            </a:pPr>
            <a:r>
              <a:rPr lang="en-US" altLang="en-US" sz="2800" u="sng" dirty="0"/>
              <a:t>Technical problems with C4d staining</a:t>
            </a:r>
          </a:p>
          <a:p>
            <a:pPr>
              <a:buFontTx/>
              <a:buNone/>
              <a:defRPr/>
            </a:pPr>
            <a:r>
              <a:rPr lang="en-US" altLang="en-US" sz="2800" dirty="0"/>
              <a:t>	-high background, necrotic or scarred area</a:t>
            </a:r>
          </a:p>
          <a:p>
            <a:pPr>
              <a:buFontTx/>
              <a:buNone/>
              <a:defRPr/>
            </a:pPr>
            <a:endParaRPr lang="en-US" altLang="en-US" sz="2800" dirty="0"/>
          </a:p>
          <a:p>
            <a:pPr>
              <a:defRPr/>
            </a:pPr>
            <a:r>
              <a:rPr lang="en-US" altLang="en-US" sz="2800" u="sng" dirty="0"/>
              <a:t>Technical problems with antibody testing</a:t>
            </a:r>
            <a:r>
              <a:rPr lang="en-US" altLang="en-US" sz="2800" dirty="0"/>
              <a:t>      </a:t>
            </a:r>
          </a:p>
          <a:p>
            <a:pPr marL="0" indent="0">
              <a:buNone/>
              <a:defRPr/>
            </a:pPr>
            <a:r>
              <a:rPr lang="en-US" altLang="en-US" sz="2800" dirty="0"/>
              <a:t>   (a) Date of testing not matching biopsy date </a:t>
            </a:r>
          </a:p>
          <a:p>
            <a:pPr>
              <a:buFontTx/>
              <a:buNone/>
              <a:defRPr/>
            </a:pPr>
            <a:r>
              <a:rPr lang="en-US" altLang="en-US" sz="2800" dirty="0"/>
              <a:t>   (b) Rare antigen not present in testing panel</a:t>
            </a:r>
          </a:p>
          <a:p>
            <a:pPr>
              <a:buFontTx/>
              <a:buNone/>
              <a:defRPr/>
            </a:pPr>
            <a:r>
              <a:rPr lang="en-US" altLang="en-US" sz="2800" dirty="0"/>
              <a:t>   (c) Incorrect HLA Typing of donor HLA</a:t>
            </a:r>
          </a:p>
          <a:p>
            <a:pPr>
              <a:buFontTx/>
              <a:buNone/>
              <a:defRPr/>
            </a:pPr>
            <a:r>
              <a:rPr lang="en-US" altLang="en-US" sz="2800" dirty="0"/>
              <a:t>	(d) Incomplete typing (A02 to 2 digits, DP, DQ not tested)</a:t>
            </a:r>
          </a:p>
          <a:p>
            <a:pPr>
              <a:buFontTx/>
              <a:buNone/>
              <a:defRPr/>
            </a:pPr>
            <a:r>
              <a:rPr lang="en-US" altLang="en-US" sz="2800" dirty="0"/>
              <a:t>   </a:t>
            </a:r>
            <a:endParaRPr lang="en-US" altLang="en-US" sz="2800" dirty="0">
              <a:solidFill>
                <a:srgbClr val="FFC000"/>
              </a:solidFill>
            </a:endParaRPr>
          </a:p>
          <a:p>
            <a:pPr>
              <a:buFontTx/>
              <a:buNone/>
              <a:defRPr/>
            </a:pPr>
            <a:endParaRPr lang="en-US" altLang="en-US" sz="2100" dirty="0"/>
          </a:p>
          <a:p>
            <a:pPr marL="0" lvl="0" indent="0">
              <a:buNone/>
            </a:pPr>
            <a:r>
              <a:rPr lang="en-US" altLang="en-US" sz="1200" dirty="0">
                <a:solidFill>
                  <a:srgbClr val="FFFFFF"/>
                </a:solidFill>
              </a:rPr>
              <a:t>.</a:t>
            </a:r>
          </a:p>
          <a:p>
            <a:pPr>
              <a:buFontTx/>
              <a:buNone/>
              <a:defRPr/>
            </a:pPr>
            <a:endParaRPr lang="en-US" altLang="en-US" dirty="0"/>
          </a:p>
          <a:p>
            <a:pPr>
              <a:buFontTx/>
              <a:buNone/>
              <a:defRPr/>
            </a:pPr>
            <a:endParaRPr lang="en-US" altLang="en-US" dirty="0"/>
          </a:p>
        </p:txBody>
      </p:sp>
    </p:spTree>
    <p:extLst>
      <p:ext uri="{BB962C8B-B14F-4D97-AF65-F5344CB8AC3E}">
        <p14:creationId xmlns:p14="http://schemas.microsoft.com/office/powerpoint/2010/main" val="3723439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7EC36A8A-EA7C-4385-AC85-5A2CA01B9ADC}"/>
              </a:ext>
            </a:extLst>
          </p:cNvPr>
          <p:cNvSpPr>
            <a:spLocks noGrp="1" noChangeArrowheads="1"/>
          </p:cNvSpPr>
          <p:nvPr>
            <p:ph type="title"/>
          </p:nvPr>
        </p:nvSpPr>
        <p:spPr>
          <a:xfrm>
            <a:off x="0" y="190500"/>
            <a:ext cx="8991600" cy="1143000"/>
          </a:xfrm>
        </p:spPr>
        <p:txBody>
          <a:bodyPr/>
          <a:lstStyle/>
          <a:p>
            <a:r>
              <a:rPr lang="en-US" altLang="en-US" sz="3200" dirty="0"/>
              <a:t>Anti-HLA AB </a:t>
            </a:r>
            <a:r>
              <a:rPr lang="en-US" altLang="en-US" sz="3200" u="sng" dirty="0"/>
              <a:t>WITHOUT</a:t>
            </a:r>
            <a:r>
              <a:rPr lang="en-US" altLang="en-US" sz="3200" dirty="0"/>
              <a:t> Donor Specificity</a:t>
            </a:r>
          </a:p>
        </p:txBody>
      </p:sp>
      <p:sp>
        <p:nvSpPr>
          <p:cNvPr id="160771" name="Rectangle 3">
            <a:extLst>
              <a:ext uri="{FF2B5EF4-FFF2-40B4-BE49-F238E27FC236}">
                <a16:creationId xmlns:a16="http://schemas.microsoft.com/office/drawing/2014/main" id="{E19EE458-EA60-4466-8AA6-74D1D8915529}"/>
              </a:ext>
            </a:extLst>
          </p:cNvPr>
          <p:cNvSpPr>
            <a:spLocks noGrp="1" noChangeArrowheads="1"/>
          </p:cNvSpPr>
          <p:nvPr>
            <p:ph type="body" idx="1"/>
          </p:nvPr>
        </p:nvSpPr>
        <p:spPr>
          <a:xfrm>
            <a:off x="381000" y="1371600"/>
            <a:ext cx="7772400" cy="4191000"/>
          </a:xfrm>
        </p:spPr>
        <p:txBody>
          <a:bodyPr/>
          <a:lstStyle/>
          <a:p>
            <a:pPr>
              <a:lnSpc>
                <a:spcPct val="90000"/>
              </a:lnSpc>
              <a:defRPr/>
            </a:pPr>
            <a:r>
              <a:rPr lang="en-US" altLang="en-US" sz="2800" dirty="0"/>
              <a:t>Statistically more AR &amp; worse outcome</a:t>
            </a:r>
          </a:p>
          <a:p>
            <a:pPr marL="0" indent="0">
              <a:lnSpc>
                <a:spcPct val="90000"/>
              </a:lnSpc>
              <a:buNone/>
              <a:defRPr/>
            </a:pPr>
            <a:endParaRPr lang="en-US" altLang="en-US" sz="2800" dirty="0"/>
          </a:p>
          <a:p>
            <a:pPr>
              <a:lnSpc>
                <a:spcPct val="90000"/>
              </a:lnSpc>
              <a:defRPr/>
            </a:pPr>
            <a:r>
              <a:rPr lang="en-US" altLang="en-US" sz="2800" dirty="0"/>
              <a:t>Marker for high immune responsiveness</a:t>
            </a:r>
          </a:p>
          <a:p>
            <a:pPr marL="0" indent="0">
              <a:lnSpc>
                <a:spcPct val="90000"/>
              </a:lnSpc>
              <a:buNone/>
              <a:defRPr/>
            </a:pPr>
            <a:endParaRPr lang="en-US" altLang="en-US" sz="2800" dirty="0"/>
          </a:p>
          <a:p>
            <a:pPr>
              <a:lnSpc>
                <a:spcPct val="90000"/>
              </a:lnSpc>
              <a:defRPr/>
            </a:pPr>
            <a:r>
              <a:rPr lang="en-US" altLang="en-US" sz="2800" dirty="0"/>
              <a:t>DSA present below LOD, </a:t>
            </a:r>
          </a:p>
          <a:p>
            <a:pPr marL="0" indent="0">
              <a:lnSpc>
                <a:spcPct val="90000"/>
              </a:lnSpc>
              <a:buFontTx/>
              <a:buNone/>
              <a:defRPr/>
            </a:pPr>
            <a:r>
              <a:rPr lang="en-US" altLang="en-US" sz="2800" dirty="0"/>
              <a:t>	-subject to competitive inhibition in the assay, 	- be directed against a rare antigen, as noted </a:t>
            </a:r>
          </a:p>
          <a:p>
            <a:pPr marL="0" indent="0">
              <a:lnSpc>
                <a:spcPct val="90000"/>
              </a:lnSpc>
              <a:buFontTx/>
              <a:buNone/>
              <a:defRPr/>
            </a:pPr>
            <a:endParaRPr lang="en-US" altLang="en-US" sz="2800" dirty="0"/>
          </a:p>
          <a:p>
            <a:pPr>
              <a:lnSpc>
                <a:spcPct val="90000"/>
              </a:lnSpc>
              <a:defRPr/>
            </a:pPr>
            <a:r>
              <a:rPr lang="en-US" altLang="en-US" sz="2800" dirty="0"/>
              <a:t>Monitor carefully for ab titer and RFT</a:t>
            </a:r>
          </a:p>
          <a:p>
            <a:pPr>
              <a:lnSpc>
                <a:spcPct val="90000"/>
              </a:lnSpc>
              <a:defRPr/>
            </a:pPr>
            <a:endParaRPr lang="en-US" altLang="en-US" dirty="0"/>
          </a:p>
          <a:p>
            <a:pPr>
              <a:lnSpc>
                <a:spcPct val="90000"/>
              </a:lnSpc>
              <a:buFontTx/>
              <a:buNone/>
              <a:defRPr/>
            </a:pPr>
            <a:r>
              <a:rPr lang="en-US" altLang="en-US" sz="2000" dirty="0"/>
              <a:t>					</a:t>
            </a:r>
            <a:r>
              <a:rPr lang="en-US" altLang="en-US" sz="2000" dirty="0" err="1"/>
              <a:t>Hourmant</a:t>
            </a:r>
            <a:r>
              <a:rPr lang="en-US" altLang="en-US" sz="2000" dirty="0"/>
              <a:t> et al. JASN2005;16;2804</a:t>
            </a:r>
          </a:p>
        </p:txBody>
      </p:sp>
    </p:spTree>
    <p:extLst>
      <p:ext uri="{BB962C8B-B14F-4D97-AF65-F5344CB8AC3E}">
        <p14:creationId xmlns:p14="http://schemas.microsoft.com/office/powerpoint/2010/main" val="1801689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96FC-595C-E0BA-037E-06237A4491F5}"/>
              </a:ext>
            </a:extLst>
          </p:cNvPr>
          <p:cNvSpPr>
            <a:spLocks noGrp="1"/>
          </p:cNvSpPr>
          <p:nvPr>
            <p:ph type="title"/>
          </p:nvPr>
        </p:nvSpPr>
        <p:spPr>
          <a:xfrm>
            <a:off x="381000" y="2235200"/>
            <a:ext cx="8534400" cy="1879600"/>
          </a:xfrm>
        </p:spPr>
        <p:txBody>
          <a:bodyPr/>
          <a:lstStyle/>
          <a:p>
            <a:r>
              <a:rPr lang="en-US" dirty="0">
                <a:highlight>
                  <a:srgbClr val="FFFF00"/>
                </a:highlight>
              </a:rPr>
              <a:t>Case  4 Presentation </a:t>
            </a:r>
            <a:br>
              <a:rPr lang="en-US" dirty="0">
                <a:highlight>
                  <a:srgbClr val="FFFF00"/>
                </a:highlight>
              </a:rPr>
            </a:br>
            <a:br>
              <a:rPr lang="en-US" dirty="0">
                <a:highlight>
                  <a:srgbClr val="FFFF00"/>
                </a:highlight>
              </a:rPr>
            </a:br>
            <a:r>
              <a:rPr lang="en-US" dirty="0">
                <a:highlight>
                  <a:srgbClr val="FFFF00"/>
                </a:highlight>
              </a:rPr>
              <a:t>Chronic INACTIVE Phenotype </a:t>
            </a:r>
            <a:br>
              <a:rPr lang="en-US" dirty="0">
                <a:highlight>
                  <a:srgbClr val="FFFF00"/>
                </a:highlight>
              </a:rPr>
            </a:br>
            <a:endParaRPr lang="en-US" sz="3600" dirty="0">
              <a:highlight>
                <a:srgbClr val="FFFF00"/>
              </a:highlight>
            </a:endParaRPr>
          </a:p>
        </p:txBody>
      </p:sp>
      <p:sp>
        <p:nvSpPr>
          <p:cNvPr id="3" name="Content Placeholder 2">
            <a:extLst>
              <a:ext uri="{FF2B5EF4-FFF2-40B4-BE49-F238E27FC236}">
                <a16:creationId xmlns:a16="http://schemas.microsoft.com/office/drawing/2014/main" id="{8B63AAE5-3421-0548-C12A-A4CF9EDB4BAD}"/>
              </a:ext>
            </a:extLst>
          </p:cNvPr>
          <p:cNvSpPr>
            <a:spLocks noGrp="1"/>
          </p:cNvSpPr>
          <p:nvPr>
            <p:ph idx="1"/>
          </p:nvPr>
        </p:nvSpPr>
        <p:spPr>
          <a:xfrm>
            <a:off x="685800" y="5105400"/>
            <a:ext cx="7772400" cy="990599"/>
          </a:xfrm>
        </p:spPr>
        <p:txBody>
          <a:bodyPr/>
          <a:lstStyle/>
          <a:p>
            <a:r>
              <a:rPr lang="en-US" dirty="0">
                <a:solidFill>
                  <a:schemeClr val="accent2"/>
                </a:solidFill>
              </a:rPr>
              <a:t>.</a:t>
            </a:r>
          </a:p>
        </p:txBody>
      </p:sp>
    </p:spTree>
    <p:extLst>
      <p:ext uri="{BB962C8B-B14F-4D97-AF65-F5344CB8AC3E}">
        <p14:creationId xmlns:p14="http://schemas.microsoft.com/office/powerpoint/2010/main" val="54146138"/>
      </p:ext>
    </p:extLst>
  </p:cSld>
  <p:clrMapOvr>
    <a:masterClrMapping/>
  </p:clrMapOvr>
  <p:transition>
    <p:cover dir="l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7C8BEF6-967F-459D-AC35-C5235478026D}"/>
              </a:ext>
            </a:extLst>
          </p:cNvPr>
          <p:cNvSpPr>
            <a:spLocks noGrp="1" noChangeArrowheads="1"/>
          </p:cNvSpPr>
          <p:nvPr>
            <p:ph type="title"/>
          </p:nvPr>
        </p:nvSpPr>
        <p:spPr>
          <a:xfrm>
            <a:off x="762000" y="190500"/>
            <a:ext cx="7772400" cy="1143000"/>
          </a:xfrm>
        </p:spPr>
        <p:txBody>
          <a:bodyPr lIns="92075" tIns="46038" rIns="92075" bIns="46038"/>
          <a:lstStyle/>
          <a:p>
            <a:pPr eaLnBrk="1" hangingPunct="1"/>
            <a:r>
              <a:rPr lang="en-US" altLang="en-US" sz="2800" dirty="0">
                <a:solidFill>
                  <a:srgbClr val="FFFF00"/>
                </a:solidFill>
                <a:latin typeface="Arial" panose="020B0604020202020204" pitchFamily="34" charset="0"/>
              </a:rPr>
              <a:t>Clinical History Case 4</a:t>
            </a:r>
          </a:p>
        </p:txBody>
      </p:sp>
      <p:sp>
        <p:nvSpPr>
          <p:cNvPr id="184323" name="Rectangle 3">
            <a:extLst>
              <a:ext uri="{FF2B5EF4-FFF2-40B4-BE49-F238E27FC236}">
                <a16:creationId xmlns:a16="http://schemas.microsoft.com/office/drawing/2014/main" id="{72D1A85C-7DA1-41EE-B420-9ACCD42CC831}"/>
              </a:ext>
            </a:extLst>
          </p:cNvPr>
          <p:cNvSpPr>
            <a:spLocks noGrp="1" noChangeArrowheads="1"/>
          </p:cNvSpPr>
          <p:nvPr>
            <p:ph type="body" idx="1"/>
          </p:nvPr>
        </p:nvSpPr>
        <p:spPr>
          <a:xfrm>
            <a:off x="228600" y="1328244"/>
            <a:ext cx="8686800" cy="5148755"/>
          </a:xfrm>
        </p:spPr>
        <p:txBody>
          <a:bodyPr lIns="92075" tIns="46038" rIns="92075" bIns="46038"/>
          <a:lstStyle/>
          <a:p>
            <a:pPr eaLnBrk="1" hangingPunct="1"/>
            <a:r>
              <a:rPr lang="en-US" altLang="en-US" sz="2800" dirty="0">
                <a:solidFill>
                  <a:srgbClr val="F8F8F8"/>
                </a:solidFill>
                <a:latin typeface="Arial" panose="020B0604020202020204" pitchFamily="34" charset="0"/>
              </a:rPr>
              <a:t>62 </a:t>
            </a:r>
            <a:r>
              <a:rPr lang="en-US" altLang="en-US" sz="2800" dirty="0" err="1">
                <a:solidFill>
                  <a:srgbClr val="F8F8F8"/>
                </a:solidFill>
                <a:latin typeface="Arial" panose="020B0604020202020204" pitchFamily="34" charset="0"/>
              </a:rPr>
              <a:t>yr</a:t>
            </a:r>
            <a:r>
              <a:rPr lang="en-US" altLang="en-US" sz="2800" dirty="0">
                <a:solidFill>
                  <a:srgbClr val="F8F8F8"/>
                </a:solidFill>
                <a:latin typeface="Arial" panose="020B0604020202020204" pitchFamily="34" charset="0"/>
              </a:rPr>
              <a:t> M</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Transplanted at outside hospital 3 </a:t>
            </a:r>
            <a:r>
              <a:rPr lang="en-US" altLang="en-US" sz="2800" dirty="0" err="1">
                <a:solidFill>
                  <a:srgbClr val="F8F8F8"/>
                </a:solidFill>
                <a:latin typeface="Arial" panose="020B0604020202020204" pitchFamily="34" charset="0"/>
              </a:rPr>
              <a:t>yr</a:t>
            </a:r>
            <a:r>
              <a:rPr lang="en-US" altLang="en-US" sz="2800" dirty="0">
                <a:solidFill>
                  <a:srgbClr val="F8F8F8"/>
                </a:solidFill>
                <a:latin typeface="Arial" panose="020B0604020202020204" pitchFamily="34" charset="0"/>
              </a:rPr>
              <a:t> ago</a:t>
            </a:r>
          </a:p>
          <a:p>
            <a:pPr marL="0" indent="0" eaLnBrk="1" hangingPunct="1">
              <a:buNone/>
            </a:pPr>
            <a:endParaRPr lang="en-US" altLang="en-US" sz="2800" dirty="0">
              <a:solidFill>
                <a:srgbClr val="F8F8F8"/>
              </a:solidFill>
              <a:latin typeface="Arial" panose="020B0604020202020204" pitchFamily="34" charset="0"/>
            </a:endParaRPr>
          </a:p>
          <a:p>
            <a:pPr eaLnBrk="1" hangingPunct="1"/>
            <a:r>
              <a:rPr lang="en-US" altLang="en-US" sz="2800" dirty="0">
                <a:solidFill>
                  <a:srgbClr val="F8F8F8"/>
                </a:solidFill>
                <a:latin typeface="Arial" panose="020B0604020202020204" pitchFamily="34" charset="0"/>
              </a:rPr>
              <a:t>Indication biopsy for 3 g/day proteinuria</a:t>
            </a:r>
          </a:p>
          <a:p>
            <a:pPr marL="0" indent="0" eaLnBrk="1" hangingPunct="1">
              <a:buNone/>
            </a:pPr>
            <a:endParaRPr lang="en-US" altLang="en-US" sz="2800" dirty="0">
              <a:solidFill>
                <a:srgbClr val="F8F8F8"/>
              </a:solidFill>
              <a:latin typeface="Arial" panose="020B0604020202020204" pitchFamily="34" charset="0"/>
            </a:endParaRPr>
          </a:p>
          <a:p>
            <a:pPr marL="0" indent="0" eaLnBrk="1" hangingPunct="1">
              <a:buNone/>
            </a:pPr>
            <a:endParaRPr lang="en-US" altLang="en-US" sz="2800" dirty="0">
              <a:solidFill>
                <a:srgbClr val="F8F8F8"/>
              </a:solidFill>
              <a:latin typeface="Arial" panose="020B0604020202020204" pitchFamily="34" charset="0"/>
            </a:endParaRPr>
          </a:p>
        </p:txBody>
      </p:sp>
    </p:spTree>
    <p:extLst>
      <p:ext uri="{BB962C8B-B14F-4D97-AF65-F5344CB8AC3E}">
        <p14:creationId xmlns:p14="http://schemas.microsoft.com/office/powerpoint/2010/main" val="1894127204"/>
      </p:ext>
    </p:extLst>
  </p:cSld>
  <p:clrMapOvr>
    <a:masterClrMapping/>
  </p:clrMapOvr>
  <p:transition>
    <p:cover dir="l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CFBC6B-0E0B-44CE-8239-6D5CC6B52D74}"/>
              </a:ext>
            </a:extLst>
          </p:cNvPr>
          <p:cNvSpPr txBox="1"/>
          <p:nvPr/>
        </p:nvSpPr>
        <p:spPr>
          <a:xfrm>
            <a:off x="304800" y="76200"/>
            <a:ext cx="8534400" cy="584775"/>
          </a:xfrm>
          <a:prstGeom prst="rect">
            <a:avLst/>
          </a:prstGeom>
          <a:noFill/>
        </p:spPr>
        <p:txBody>
          <a:bodyPr wrap="square" rtlCol="0">
            <a:spAutoFit/>
          </a:bodyPr>
          <a:lstStyle/>
          <a:p>
            <a:pPr marL="0" marR="0" lvl="0" indent="0" algn="ctr" defTabSz="914116" rtl="0" eaLnBrk="1" fontAlgn="auto" latinLnBrk="0" hangingPunct="1">
              <a:lnSpc>
                <a:spcPct val="100000"/>
              </a:lnSpc>
              <a:spcBef>
                <a:spcPts val="0"/>
              </a:spcBef>
              <a:spcAft>
                <a:spcPts val="0"/>
              </a:spcAft>
              <a:buClrTx/>
              <a:buSzTx/>
              <a:buFontTx/>
              <a:buNone/>
              <a:tabLst/>
              <a:defRPr/>
            </a:pPr>
            <a:r>
              <a:rPr lang="en-US" sz="3200" dirty="0">
                <a:solidFill>
                  <a:srgbClr val="FFFF00"/>
                </a:solidFill>
                <a:latin typeface="Times New Roman"/>
              </a:rPr>
              <a:t>Case #4</a:t>
            </a:r>
            <a:endParaRPr kumimoji="0" lang="en-US" sz="3200" b="0" i="0" u="none" kern="1200" cap="none" spc="0" normalizeH="0" baseline="0" noProof="0" dirty="0">
              <a:ln>
                <a:noFill/>
              </a:ln>
              <a:solidFill>
                <a:srgbClr val="FFFF00"/>
              </a:solidFill>
              <a:effectLst/>
              <a:uLnTx/>
              <a:uFillTx/>
              <a:latin typeface="Times New Roman"/>
              <a:ea typeface="+mn-ea"/>
              <a:cs typeface="+mn-cs"/>
            </a:endParaRPr>
          </a:p>
        </p:txBody>
      </p:sp>
      <p:pic>
        <p:nvPicPr>
          <p:cNvPr id="9" name="Picture 8">
            <a:extLst>
              <a:ext uri="{FF2B5EF4-FFF2-40B4-BE49-F238E27FC236}">
                <a16:creationId xmlns:a16="http://schemas.microsoft.com/office/drawing/2014/main" id="{81B9542A-59ED-46FA-9A89-56882F085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817729"/>
            <a:ext cx="4572000" cy="2341880"/>
          </a:xfrm>
          <a:prstGeom prst="rect">
            <a:avLst/>
          </a:prstGeom>
        </p:spPr>
      </p:pic>
      <p:pic>
        <p:nvPicPr>
          <p:cNvPr id="7" name="Picture 6" descr="A picture containing clothing, fabric&#10;&#10;Description generated with high confidence">
            <a:extLst>
              <a:ext uri="{FF2B5EF4-FFF2-40B4-BE49-F238E27FC236}">
                <a16:creationId xmlns:a16="http://schemas.microsoft.com/office/drawing/2014/main" id="{BF63675C-4200-4D40-9CAB-CFF2D24AD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2960"/>
            <a:ext cx="4572000" cy="2362200"/>
          </a:xfrm>
          <a:prstGeom prst="rect">
            <a:avLst/>
          </a:prstGeom>
        </p:spPr>
      </p:pic>
      <p:pic>
        <p:nvPicPr>
          <p:cNvPr id="5" name="Picture 4" descr="A picture containing plant, tree&#10;&#10;Description automatically generated">
            <a:extLst>
              <a:ext uri="{FF2B5EF4-FFF2-40B4-BE49-F238E27FC236}">
                <a16:creationId xmlns:a16="http://schemas.microsoft.com/office/drawing/2014/main" id="{B395E355-FD2F-7F03-F184-449978FD7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59609"/>
            <a:ext cx="4572000" cy="3048000"/>
          </a:xfrm>
          <a:prstGeom prst="rect">
            <a:avLst/>
          </a:prstGeom>
        </p:spPr>
      </p:pic>
      <p:pic>
        <p:nvPicPr>
          <p:cNvPr id="6" name="Picture 2">
            <a:extLst>
              <a:ext uri="{FF2B5EF4-FFF2-40B4-BE49-F238E27FC236}">
                <a16:creationId xmlns:a16="http://schemas.microsoft.com/office/drawing/2014/main" id="{B3C1CA1D-EA57-38F9-FAD7-C7D3E88754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4572000" y="3185161"/>
            <a:ext cx="4572000" cy="3022448"/>
          </a:xfrm>
          <a:prstGeom prst="rect">
            <a:avLst/>
          </a:prstGeom>
        </p:spPr>
      </p:pic>
      <p:sp>
        <p:nvSpPr>
          <p:cNvPr id="8" name="TextBox 7">
            <a:extLst>
              <a:ext uri="{FF2B5EF4-FFF2-40B4-BE49-F238E27FC236}">
                <a16:creationId xmlns:a16="http://schemas.microsoft.com/office/drawing/2014/main" id="{F7161E56-E856-3A0E-F671-66C9162BE519}"/>
              </a:ext>
            </a:extLst>
          </p:cNvPr>
          <p:cNvSpPr txBox="1"/>
          <p:nvPr/>
        </p:nvSpPr>
        <p:spPr>
          <a:xfrm>
            <a:off x="0" y="6323780"/>
            <a:ext cx="9144000" cy="369332"/>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C4d –</a:t>
            </a:r>
            <a:r>
              <a:rPr kumimoji="0" lang="en-US" sz="1800" b="0" i="0" u="none" strike="noStrike" kern="1200" cap="none" spc="0" normalizeH="0" baseline="0" noProof="0" dirty="0" err="1">
                <a:ln>
                  <a:noFill/>
                </a:ln>
                <a:solidFill>
                  <a:srgbClr val="FFFF00"/>
                </a:solidFill>
                <a:effectLst/>
                <a:uLnTx/>
                <a:uFillTx/>
                <a:latin typeface="Times New Roman"/>
                <a:ea typeface="+mn-ea"/>
                <a:cs typeface="+mn-cs"/>
              </a:rPr>
              <a:t>ve</a:t>
            </a:r>
            <a:r>
              <a:rPr kumimoji="0" lang="en-US" sz="1800" b="0" i="0" u="none" strike="noStrike" kern="1200" cap="none" spc="0" normalizeH="0" baseline="0" noProof="0" dirty="0">
                <a:ln>
                  <a:noFill/>
                </a:ln>
                <a:solidFill>
                  <a:srgbClr val="FFFF00"/>
                </a:solidFill>
                <a:effectLst/>
                <a:uLnTx/>
                <a:uFillTx/>
                <a:latin typeface="Times New Roman"/>
                <a:ea typeface="+mn-ea"/>
                <a:cs typeface="+mn-cs"/>
              </a:rPr>
              <a:t>,   DSA  </a:t>
            </a:r>
            <a:r>
              <a:rPr lang="en-US" dirty="0">
                <a:solidFill>
                  <a:srgbClr val="FFFF00"/>
                </a:solidFill>
                <a:latin typeface="Times New Roman"/>
              </a:rPr>
              <a:t>+</a:t>
            </a:r>
            <a:r>
              <a:rPr lang="en-US" dirty="0" err="1">
                <a:solidFill>
                  <a:srgbClr val="FFFF00"/>
                </a:solidFill>
                <a:latin typeface="Times New Roman"/>
              </a:rPr>
              <a:t>ve</a:t>
            </a:r>
            <a:r>
              <a:rPr kumimoji="0" lang="en-US" sz="1800" b="0" i="0" u="none" strike="noStrike" kern="1200" cap="none" spc="0" normalizeH="0" baseline="0" noProof="0" dirty="0">
                <a:ln>
                  <a:noFill/>
                </a:ln>
                <a:solidFill>
                  <a:srgbClr val="FFFF00"/>
                </a:solidFill>
                <a:effectLst/>
                <a:uLnTx/>
                <a:uFillTx/>
                <a:latin typeface="Times New Roman"/>
                <a:ea typeface="+mn-ea"/>
                <a:cs typeface="+mn-cs"/>
              </a:rPr>
              <a:t>   MFI 1200         Chronic INACTIVE ABMR&amp; ATI</a:t>
            </a:r>
          </a:p>
        </p:txBody>
      </p:sp>
    </p:spTree>
    <p:extLst>
      <p:ext uri="{BB962C8B-B14F-4D97-AF65-F5344CB8AC3E}">
        <p14:creationId xmlns:p14="http://schemas.microsoft.com/office/powerpoint/2010/main" val="2303040023"/>
      </p:ext>
    </p:extLst>
  </p:cSld>
  <p:clrMapOvr>
    <a:masterClrMapping/>
  </p:clrMapOvr>
  <p:transition>
    <p:cover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a:extLst>
              <a:ext uri="{FF2B5EF4-FFF2-40B4-BE49-F238E27FC236}">
                <a16:creationId xmlns:a16="http://schemas.microsoft.com/office/drawing/2014/main" id="{291AD02F-C81B-4867-BBD1-40A7DA47B062}"/>
              </a:ext>
            </a:extLst>
          </p:cNvPr>
          <p:cNvSpPr>
            <a:spLocks noGrp="1" noChangeArrowheads="1"/>
          </p:cNvSpPr>
          <p:nvPr>
            <p:ph type="title"/>
          </p:nvPr>
        </p:nvSpPr>
        <p:spPr>
          <a:xfrm>
            <a:off x="533400" y="76200"/>
            <a:ext cx="7772400" cy="762000"/>
          </a:xfrm>
        </p:spPr>
        <p:txBody>
          <a:bodyPr lIns="92075" tIns="46038" rIns="92075" bIns="46038"/>
          <a:lstStyle/>
          <a:p>
            <a:pPr eaLnBrk="1" hangingPunct="1"/>
            <a:r>
              <a:rPr lang="en-US" altLang="en-US" sz="3200" dirty="0">
                <a:solidFill>
                  <a:schemeClr val="tx1"/>
                </a:solidFill>
                <a:latin typeface="Arial" panose="020B0604020202020204" pitchFamily="34" charset="0"/>
              </a:rPr>
              <a:t>Definition of Glomerulitis: Banff  2019</a:t>
            </a:r>
            <a:br>
              <a:rPr lang="en-US" altLang="en-US" sz="2800" dirty="0">
                <a:solidFill>
                  <a:schemeClr val="tx1"/>
                </a:solidFill>
                <a:latin typeface="Arial" panose="020B0604020202020204" pitchFamily="34" charset="0"/>
              </a:rPr>
            </a:br>
            <a:endParaRPr lang="en-US" altLang="en-US" sz="2800" dirty="0">
              <a:solidFill>
                <a:schemeClr val="tx1"/>
              </a:solidFill>
              <a:latin typeface="Arial" panose="020B0604020202020204" pitchFamily="34" charset="0"/>
            </a:endParaRPr>
          </a:p>
        </p:txBody>
      </p:sp>
      <p:sp>
        <p:nvSpPr>
          <p:cNvPr id="65539" name="Rectangle 3">
            <a:extLst>
              <a:ext uri="{FF2B5EF4-FFF2-40B4-BE49-F238E27FC236}">
                <a16:creationId xmlns:a16="http://schemas.microsoft.com/office/drawing/2014/main" id="{2ECB8015-B7A1-4166-927C-8AD587C6294E}"/>
              </a:ext>
            </a:extLst>
          </p:cNvPr>
          <p:cNvSpPr>
            <a:spLocks noGrp="1" noChangeArrowheads="1"/>
          </p:cNvSpPr>
          <p:nvPr>
            <p:ph type="body" idx="1"/>
          </p:nvPr>
        </p:nvSpPr>
        <p:spPr>
          <a:xfrm>
            <a:off x="0" y="685800"/>
            <a:ext cx="9144000" cy="4495800"/>
          </a:xfrm>
        </p:spPr>
        <p:txBody>
          <a:bodyPr lIns="92075" tIns="46038" rIns="92075" bIns="46038"/>
          <a:lstStyle/>
          <a:p>
            <a:pPr eaLnBrk="1" hangingPunct="1">
              <a:buFont typeface="Arial" panose="020B0604020202020204" pitchFamily="34" charset="0"/>
              <a:buChar char="•"/>
              <a:defRPr/>
            </a:pPr>
            <a:endParaRPr lang="en-US" altLang="en-US" sz="2800" dirty="0">
              <a:solidFill>
                <a:srgbClr val="F8F8F8"/>
              </a:solidFill>
              <a:latin typeface="Arial" pitchFamily="34" charset="0"/>
            </a:endParaRPr>
          </a:p>
          <a:p>
            <a:pPr eaLnBrk="1" hangingPunct="1">
              <a:buFont typeface="Arial" panose="020B0604020202020204" pitchFamily="34" charset="0"/>
              <a:buChar char="•"/>
              <a:defRPr/>
            </a:pPr>
            <a:r>
              <a:rPr lang="en-US" altLang="en-US" sz="2800" dirty="0">
                <a:solidFill>
                  <a:srgbClr val="F8F8F8"/>
                </a:solidFill>
                <a:latin typeface="Arial" pitchFamily="34" charset="0"/>
              </a:rPr>
              <a:t> Presence of &gt;1 leukocyte </a:t>
            </a:r>
          </a:p>
          <a:p>
            <a:pPr marL="0" indent="0" eaLnBrk="1" hangingPunct="1">
              <a:buNone/>
              <a:defRPr/>
            </a:pPr>
            <a:r>
              <a:rPr lang="en-US" altLang="en-US" sz="2800" dirty="0">
                <a:solidFill>
                  <a:srgbClr val="F8F8F8"/>
                </a:solidFill>
                <a:latin typeface="Arial" pitchFamily="34" charset="0"/>
              </a:rPr>
              <a:t>	AND</a:t>
            </a:r>
          </a:p>
          <a:p>
            <a:pPr eaLnBrk="1" hangingPunct="1">
              <a:defRPr/>
            </a:pPr>
            <a:r>
              <a:rPr lang="en-US" altLang="en-US" sz="2800" dirty="0">
                <a:solidFill>
                  <a:srgbClr val="F8F8F8"/>
                </a:solidFill>
                <a:latin typeface="Arial" pitchFamily="34" charset="0"/>
              </a:rPr>
              <a:t>Associated Endothelial swelling</a:t>
            </a:r>
          </a:p>
          <a:p>
            <a:pPr marL="0" indent="0" eaLnBrk="1" hangingPunct="1">
              <a:buNone/>
              <a:defRPr/>
            </a:pPr>
            <a:endParaRPr lang="en-US" altLang="en-US" sz="2800" dirty="0">
              <a:solidFill>
                <a:srgbClr val="F8F8F8"/>
              </a:solidFill>
              <a:latin typeface="Arial" pitchFamily="34" charset="0"/>
            </a:endParaRPr>
          </a:p>
          <a:p>
            <a:pPr eaLnBrk="1" hangingPunct="1">
              <a:buFont typeface="Arial" panose="020B0604020202020204" pitchFamily="34" charset="0"/>
              <a:buChar char="•"/>
              <a:defRPr/>
            </a:pPr>
            <a:r>
              <a:rPr lang="en-US" altLang="en-US" sz="2800" dirty="0">
                <a:solidFill>
                  <a:srgbClr val="F8F8F8"/>
                </a:solidFill>
                <a:latin typeface="Arial" pitchFamily="34" charset="0"/>
              </a:rPr>
              <a:t>Occluding &gt;50% </a:t>
            </a:r>
          </a:p>
          <a:p>
            <a:pPr eaLnBrk="1" hangingPunct="1">
              <a:buFont typeface="Arial" panose="020B0604020202020204" pitchFamily="34" charset="0"/>
              <a:buChar char="•"/>
              <a:defRPr/>
            </a:pPr>
            <a:endParaRPr lang="en-US" altLang="en-US" sz="2800" dirty="0">
              <a:solidFill>
                <a:srgbClr val="F8F8F8"/>
              </a:solidFill>
              <a:latin typeface="Arial" pitchFamily="34" charset="0"/>
            </a:endParaRPr>
          </a:p>
          <a:p>
            <a:pPr eaLnBrk="1" hangingPunct="1">
              <a:buFont typeface="Arial" panose="020B0604020202020204" pitchFamily="34" charset="0"/>
              <a:buChar char="•"/>
              <a:defRPr/>
            </a:pPr>
            <a:r>
              <a:rPr lang="en-US" altLang="en-US" sz="2800" dirty="0">
                <a:solidFill>
                  <a:srgbClr val="F8F8F8"/>
                </a:solidFill>
                <a:latin typeface="Arial" pitchFamily="34" charset="0"/>
              </a:rPr>
              <a:t>1 or more capillary loops</a:t>
            </a:r>
          </a:p>
          <a:p>
            <a:pPr marL="0" indent="0" eaLnBrk="1" hangingPunct="1">
              <a:buNone/>
              <a:defRPr/>
            </a:pPr>
            <a:endParaRPr lang="en-US" altLang="en-US" sz="2800" dirty="0">
              <a:solidFill>
                <a:srgbClr val="F8F8F8"/>
              </a:solidFill>
              <a:latin typeface="Arial" pitchFamily="34" charset="0"/>
            </a:endParaRPr>
          </a:p>
          <a:p>
            <a:pPr eaLnBrk="1" hangingPunct="1">
              <a:defRPr/>
            </a:pPr>
            <a:endParaRPr lang="en-US" altLang="en-US" sz="2800" dirty="0">
              <a:solidFill>
                <a:srgbClr val="F8F8F8"/>
              </a:solidFill>
              <a:latin typeface="Arial" pitchFamily="34" charset="0"/>
            </a:endParaRPr>
          </a:p>
          <a:p>
            <a:pPr marL="0" indent="0" eaLnBrk="1" hangingPunct="1">
              <a:buFontTx/>
              <a:buNone/>
              <a:defRPr/>
            </a:pPr>
            <a:r>
              <a:rPr lang="en-US" altLang="en-US" sz="2800" dirty="0">
                <a:solidFill>
                  <a:srgbClr val="F8F8F8"/>
                </a:solidFill>
                <a:latin typeface="Arial" pitchFamily="34" charset="0"/>
              </a:rPr>
              <a:t>	</a:t>
            </a:r>
          </a:p>
          <a:p>
            <a:pPr marL="0" indent="0" eaLnBrk="1" hangingPunct="1">
              <a:buFontTx/>
              <a:buNone/>
              <a:defRPr/>
            </a:pPr>
            <a:r>
              <a:rPr lang="en-US" altLang="en-US" sz="2800" dirty="0">
                <a:solidFill>
                  <a:srgbClr val="F8F8F8"/>
                </a:solidFill>
                <a:latin typeface="Arial" pitchFamily="34" charset="0"/>
              </a:rPr>
              <a:t>	</a:t>
            </a:r>
            <a:endParaRPr lang="en-US" altLang="en-US" sz="2400" dirty="0">
              <a:solidFill>
                <a:srgbClr val="F8F8F8"/>
              </a:solidFill>
              <a:latin typeface="Arial" pitchFamily="34" charset="0"/>
            </a:endParaRPr>
          </a:p>
          <a:p>
            <a:pPr marL="0" indent="0" eaLnBrk="1" hangingPunct="1">
              <a:buFontTx/>
              <a:buNone/>
              <a:defRPr/>
            </a:pPr>
            <a:endParaRPr lang="en-US" altLang="en-US" sz="2400" dirty="0">
              <a:solidFill>
                <a:srgbClr val="F8F8F8"/>
              </a:solidFill>
              <a:latin typeface="Arial" pitchFamily="34" charset="0"/>
            </a:endParaRPr>
          </a:p>
          <a:p>
            <a:pPr marL="0" indent="0" eaLnBrk="1" hangingPunct="1">
              <a:buFontTx/>
              <a:buNone/>
              <a:defRPr/>
            </a:pPr>
            <a:endParaRPr lang="en-US" altLang="en-US" sz="2400" dirty="0">
              <a:solidFill>
                <a:srgbClr val="F8F8F8"/>
              </a:solidFill>
              <a:latin typeface="Arial" pitchFamily="34" charset="0"/>
            </a:endParaRPr>
          </a:p>
          <a:p>
            <a:pPr marL="609600" indent="-609600" eaLnBrk="1" hangingPunct="1">
              <a:buFontTx/>
              <a:buNone/>
              <a:defRPr/>
            </a:pPr>
            <a:endParaRPr lang="en-US" altLang="en-US" dirty="0">
              <a:solidFill>
                <a:srgbClr val="F8F8F8"/>
              </a:solidFill>
              <a:latin typeface="Arial" pitchFamily="34" charset="0"/>
            </a:endParaRPr>
          </a:p>
        </p:txBody>
      </p:sp>
    </p:spTree>
    <p:extLst>
      <p:ext uri="{BB962C8B-B14F-4D97-AF65-F5344CB8AC3E}">
        <p14:creationId xmlns:p14="http://schemas.microsoft.com/office/powerpoint/2010/main" val="914797396"/>
      </p:ext>
    </p:extLst>
  </p:cSld>
  <p:clrMapOvr>
    <a:overrideClrMapping bg1="lt1" tx1="dk1" bg2="lt2" tx2="dk2" accent1="accent1" accent2="accent2" accent3="accent3" accent4="accent4" accent5="accent5" accent6="accent6" hlink="hlink" folHlink="folHlink"/>
  </p:clrMapOvr>
  <p:transition>
    <p:cover dir="l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B1D71949-24DC-489D-B7AB-4F76EDF35B25}"/>
              </a:ext>
            </a:extLst>
          </p:cNvPr>
          <p:cNvSpPr>
            <a:spLocks noGrp="1" noChangeArrowheads="1"/>
          </p:cNvSpPr>
          <p:nvPr>
            <p:ph type="title"/>
          </p:nvPr>
        </p:nvSpPr>
        <p:spPr>
          <a:xfrm>
            <a:off x="0" y="114300"/>
            <a:ext cx="9144000" cy="723900"/>
          </a:xfrm>
        </p:spPr>
        <p:txBody>
          <a:bodyPr lIns="92075" tIns="46038" rIns="92075" bIns="46038"/>
          <a:lstStyle/>
          <a:p>
            <a:pPr eaLnBrk="1" hangingPunct="1"/>
            <a:r>
              <a:rPr lang="en-US" altLang="en-US" sz="3200" dirty="0">
                <a:solidFill>
                  <a:schemeClr val="tx1"/>
                </a:solidFill>
                <a:latin typeface="Arial" panose="020B0604020202020204" pitchFamily="34" charset="0"/>
              </a:rPr>
              <a:t>Dx Criteria Chr. </a:t>
            </a:r>
            <a:r>
              <a:rPr lang="en-US" altLang="en-US" sz="3200" u="sng" dirty="0">
                <a:solidFill>
                  <a:schemeClr val="tx1"/>
                </a:solidFill>
                <a:latin typeface="Arial" panose="020B0604020202020204" pitchFamily="34" charset="0"/>
              </a:rPr>
              <a:t>INACTIVE</a:t>
            </a:r>
            <a:r>
              <a:rPr lang="en-US" altLang="en-US" sz="3200" dirty="0">
                <a:solidFill>
                  <a:schemeClr val="tx1"/>
                </a:solidFill>
                <a:latin typeface="Arial" panose="020B0604020202020204" pitchFamily="34" charset="0"/>
              </a:rPr>
              <a:t> ABMR (Banff 2019)</a:t>
            </a:r>
            <a:br>
              <a:rPr lang="en-US" altLang="en-US" sz="2800" dirty="0">
                <a:solidFill>
                  <a:schemeClr val="tx1"/>
                </a:solidFill>
                <a:latin typeface="Arial" panose="020B0604020202020204" pitchFamily="34" charset="0"/>
              </a:rPr>
            </a:br>
            <a:endParaRPr lang="en-US" altLang="en-US" sz="2800" dirty="0">
              <a:solidFill>
                <a:schemeClr val="tx1"/>
              </a:solidFill>
              <a:latin typeface="Arial" panose="020B0604020202020204" pitchFamily="34" charset="0"/>
            </a:endParaRPr>
          </a:p>
        </p:txBody>
      </p:sp>
      <p:sp>
        <p:nvSpPr>
          <p:cNvPr id="187395" name="Rectangle 3">
            <a:extLst>
              <a:ext uri="{FF2B5EF4-FFF2-40B4-BE49-F238E27FC236}">
                <a16:creationId xmlns:a16="http://schemas.microsoft.com/office/drawing/2014/main" id="{13A31C6B-2F48-40D8-BE92-C341D572E612}"/>
              </a:ext>
            </a:extLst>
          </p:cNvPr>
          <p:cNvSpPr>
            <a:spLocks noGrp="1" noChangeArrowheads="1"/>
          </p:cNvSpPr>
          <p:nvPr>
            <p:ph type="body" idx="1"/>
          </p:nvPr>
        </p:nvSpPr>
        <p:spPr>
          <a:xfrm>
            <a:off x="12700" y="1143000"/>
            <a:ext cx="9144000" cy="4343400"/>
          </a:xfrm>
        </p:spPr>
        <p:txBody>
          <a:bodyPr lIns="92075" tIns="46038" rIns="92075" bIns="46038"/>
          <a:lstStyle/>
          <a:p>
            <a:pPr eaLnBrk="1" hangingPunct="1">
              <a:buFont typeface="Arial" panose="020B0604020202020204" pitchFamily="34" charset="0"/>
              <a:buChar char="•"/>
              <a:defRPr/>
            </a:pPr>
            <a:r>
              <a:rPr lang="en-US" altLang="en-US" sz="2800" dirty="0">
                <a:solidFill>
                  <a:srgbClr val="F8F8F8"/>
                </a:solidFill>
                <a:latin typeface="Arial" panose="020B0604020202020204" pitchFamily="34" charset="0"/>
              </a:rPr>
              <a:t>MV lesions of chr injury (cg, new onset AS, PTCML)</a:t>
            </a:r>
          </a:p>
          <a:p>
            <a:pPr eaLnBrk="1" hangingPunct="1">
              <a:buFont typeface="Arial" panose="020B0604020202020204" pitchFamily="34" charset="0"/>
              <a:buChar char="•"/>
              <a:defRPr/>
            </a:pPr>
            <a:r>
              <a:rPr lang="en-US" altLang="en-US" sz="2800" b="1" dirty="0">
                <a:solidFill>
                  <a:srgbClr val="FFFF00"/>
                </a:solidFill>
                <a:latin typeface="Arial" panose="020B0604020202020204" pitchFamily="34" charset="0"/>
              </a:rPr>
              <a:t>NO</a:t>
            </a:r>
            <a:r>
              <a:rPr lang="en-US" altLang="en-US" sz="2800" dirty="0">
                <a:solidFill>
                  <a:srgbClr val="F8F8F8"/>
                </a:solidFill>
                <a:latin typeface="Arial" panose="020B0604020202020204" pitchFamily="34" charset="0"/>
              </a:rPr>
              <a:t> evidence recent/concurrent Ab interaction with </a:t>
            </a:r>
            <a:r>
              <a:rPr lang="en-US" altLang="en-US" sz="2800" dirty="0" err="1">
                <a:solidFill>
                  <a:srgbClr val="F8F8F8"/>
                </a:solidFill>
                <a:latin typeface="Arial" panose="020B0604020202020204" pitchFamily="34" charset="0"/>
              </a:rPr>
              <a:t>vasc</a:t>
            </a:r>
            <a:r>
              <a:rPr lang="en-US" altLang="en-US" sz="2800" dirty="0">
                <a:solidFill>
                  <a:srgbClr val="F8F8F8"/>
                </a:solidFill>
                <a:latin typeface="Arial" panose="020B0604020202020204" pitchFamily="34" charset="0"/>
              </a:rPr>
              <a:t> endothelium </a:t>
            </a:r>
            <a:r>
              <a:rPr lang="en-US" altLang="en-US" sz="2800" dirty="0">
                <a:latin typeface="Arial" panose="020B0604020202020204" pitchFamily="34" charset="0"/>
              </a:rPr>
              <a:t>(g0, ptc0, C4d -)</a:t>
            </a:r>
          </a:p>
          <a:p>
            <a:pPr marL="0" indent="0" eaLnBrk="1" hangingPunct="1">
              <a:buNone/>
              <a:defRPr/>
            </a:pPr>
            <a:endParaRPr lang="en-US" altLang="en-US" sz="2800" dirty="0">
              <a:solidFill>
                <a:srgbClr val="F8F8F8"/>
              </a:solidFill>
              <a:latin typeface="Arial" panose="020B0604020202020204" pitchFamily="34" charset="0"/>
            </a:endParaRPr>
          </a:p>
          <a:p>
            <a:pPr marL="0" indent="0" eaLnBrk="1" hangingPunct="1">
              <a:buNone/>
              <a:defRPr/>
            </a:pPr>
            <a:r>
              <a:rPr lang="en-US" altLang="en-US" sz="2800" dirty="0">
                <a:solidFill>
                  <a:srgbClr val="F8F8F8"/>
                </a:solidFill>
                <a:latin typeface="Arial" panose="020B0604020202020204" pitchFamily="34" charset="0"/>
              </a:rPr>
              <a:t>AND</a:t>
            </a:r>
          </a:p>
          <a:p>
            <a:pPr eaLnBrk="1" hangingPunct="1">
              <a:buFont typeface="Arial" panose="020B0604020202020204" pitchFamily="34" charset="0"/>
              <a:buChar char="•"/>
              <a:defRPr/>
            </a:pPr>
            <a:r>
              <a:rPr lang="en-US" altLang="en-US" sz="2800" dirty="0">
                <a:solidFill>
                  <a:srgbClr val="F8F8F8"/>
                </a:solidFill>
                <a:latin typeface="Arial" panose="020B0604020202020204" pitchFamily="34" charset="0"/>
              </a:rPr>
              <a:t>Serologic evidence of REMOTE DSAs </a:t>
            </a:r>
          </a:p>
          <a:p>
            <a:pPr marL="0" indent="0" eaLnBrk="1" hangingPunct="1">
              <a:buNone/>
              <a:defRPr/>
            </a:pPr>
            <a:r>
              <a:rPr lang="en-US" altLang="en-US" sz="2800" dirty="0">
                <a:solidFill>
                  <a:srgbClr val="F8F8F8"/>
                </a:solidFill>
                <a:latin typeface="Arial" panose="020B0604020202020204" pitchFamily="34" charset="0"/>
              </a:rPr>
              <a:t>OR</a:t>
            </a:r>
          </a:p>
          <a:p>
            <a:pPr marL="0" indent="0" eaLnBrk="1" hangingPunct="1">
              <a:buNone/>
              <a:defRPr/>
            </a:pPr>
            <a:r>
              <a:rPr lang="en-US" altLang="en-US" sz="2800" dirty="0">
                <a:solidFill>
                  <a:srgbClr val="F8F8F8"/>
                </a:solidFill>
                <a:latin typeface="Arial" panose="020B0604020202020204" pitchFamily="34" charset="0"/>
              </a:rPr>
              <a:t>Active ABMR documented in a prior biopsy</a:t>
            </a:r>
          </a:p>
          <a:p>
            <a:pPr marL="0" indent="0" eaLnBrk="1" hangingPunct="1">
              <a:buFontTx/>
              <a:buNone/>
              <a:defRPr/>
            </a:pPr>
            <a:endParaRPr lang="en-US" altLang="en-US" sz="2800" dirty="0">
              <a:solidFill>
                <a:srgbClr val="F8F8F8"/>
              </a:solidFill>
              <a:latin typeface="Arial" panose="020B0604020202020204" pitchFamily="34" charset="0"/>
            </a:endParaRPr>
          </a:p>
        </p:txBody>
      </p:sp>
    </p:spTree>
    <p:extLst>
      <p:ext uri="{BB962C8B-B14F-4D97-AF65-F5344CB8AC3E}">
        <p14:creationId xmlns:p14="http://schemas.microsoft.com/office/powerpoint/2010/main" val="102143331"/>
      </p:ext>
    </p:extLst>
  </p:cSld>
  <p:clrMapOvr>
    <a:overrideClrMapping bg1="lt1" tx1="dk1" bg2="lt2" tx2="dk2" accent1="accent1" accent2="accent2" accent3="accent3" accent4="accent4" accent5="accent5" accent6="accent6" hlink="hlink" folHlink="folHlink"/>
  </p:clrMapOvr>
  <p:transition>
    <p:cover dir="l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A09BC088-BBF0-425F-8D4F-8299AEEE7BED}"/>
              </a:ext>
            </a:extLst>
          </p:cNvPr>
          <p:cNvSpPr>
            <a:spLocks noGrp="1" noChangeArrowheads="1"/>
          </p:cNvSpPr>
          <p:nvPr>
            <p:ph type="title"/>
          </p:nvPr>
        </p:nvSpPr>
        <p:spPr>
          <a:xfrm>
            <a:off x="457200" y="212430"/>
            <a:ext cx="8229600" cy="701970"/>
          </a:xfrm>
        </p:spPr>
        <p:txBody>
          <a:bodyPr lIns="92075" tIns="46038" rIns="92075" bIns="46038"/>
          <a:lstStyle/>
          <a:p>
            <a:pPr eaLnBrk="1" hangingPunct="1"/>
            <a:r>
              <a:rPr lang="en-US" altLang="en-US" sz="2800" dirty="0">
                <a:solidFill>
                  <a:schemeClr val="tx1"/>
                </a:solidFill>
                <a:latin typeface="Arial" panose="020B0604020202020204" pitchFamily="34" charset="0"/>
              </a:rPr>
              <a:t>New Onset Arterial Intimal Fibrosis</a:t>
            </a:r>
            <a:endParaRPr lang="en-US" altLang="en-US" sz="2400" dirty="0">
              <a:solidFill>
                <a:schemeClr val="tx1"/>
              </a:solidFill>
              <a:latin typeface="Arial" panose="020B0604020202020204" pitchFamily="34" charset="0"/>
            </a:endParaRPr>
          </a:p>
        </p:txBody>
      </p:sp>
      <p:sp>
        <p:nvSpPr>
          <p:cNvPr id="197635" name="Rectangle 3">
            <a:extLst>
              <a:ext uri="{FF2B5EF4-FFF2-40B4-BE49-F238E27FC236}">
                <a16:creationId xmlns:a16="http://schemas.microsoft.com/office/drawing/2014/main" id="{A206AD6C-95A6-40E1-A147-2A36A92D2EC3}"/>
              </a:ext>
            </a:extLst>
          </p:cNvPr>
          <p:cNvSpPr>
            <a:spLocks noGrp="1" noChangeArrowheads="1"/>
          </p:cNvSpPr>
          <p:nvPr>
            <p:ph type="body" idx="1"/>
          </p:nvPr>
        </p:nvSpPr>
        <p:spPr>
          <a:xfrm>
            <a:off x="0" y="1117169"/>
            <a:ext cx="8229600" cy="4343400"/>
          </a:xfrm>
        </p:spPr>
        <p:txBody>
          <a:bodyPr lIns="92075" tIns="46038" rIns="92075" bIns="46038"/>
          <a:lstStyle/>
          <a:p>
            <a:pPr eaLnBrk="1" hangingPunct="1">
              <a:defRPr/>
            </a:pPr>
            <a:r>
              <a:rPr lang="en-US" altLang="en-US" sz="2800" dirty="0">
                <a:solidFill>
                  <a:srgbClr val="F8F8F8"/>
                </a:solidFill>
                <a:latin typeface="Arial" pitchFamily="34" charset="0"/>
              </a:rPr>
              <a:t>New onset: not seen in an earlier pre/post </a:t>
            </a:r>
            <a:r>
              <a:rPr lang="en-US" altLang="en-US" sz="2800" dirty="0" err="1">
                <a:solidFill>
                  <a:srgbClr val="F8F8F8"/>
                </a:solidFill>
                <a:latin typeface="Arial" pitchFamily="34" charset="0"/>
              </a:rPr>
              <a:t>TxBx</a:t>
            </a:r>
            <a:endParaRPr lang="en-US" altLang="en-US" sz="2800" dirty="0">
              <a:solidFill>
                <a:srgbClr val="F8F8F8"/>
              </a:solidFill>
              <a:latin typeface="Arial" pitchFamily="34" charset="0"/>
            </a:endParaRPr>
          </a:p>
          <a:p>
            <a:pPr eaLnBrk="1" hangingPunct="1">
              <a:defRPr/>
            </a:pPr>
            <a:endParaRPr lang="en-US" altLang="en-US" sz="2800" dirty="0">
              <a:solidFill>
                <a:srgbClr val="F8F8F8"/>
              </a:solidFill>
              <a:latin typeface="Arial" pitchFamily="34" charset="0"/>
            </a:endParaRPr>
          </a:p>
          <a:p>
            <a:pPr eaLnBrk="1" hangingPunct="1">
              <a:defRPr/>
            </a:pPr>
            <a:r>
              <a:rPr lang="en-US" altLang="en-US" sz="2800" dirty="0">
                <a:solidFill>
                  <a:srgbClr val="F8F8F8"/>
                </a:solidFill>
                <a:latin typeface="Arial" pitchFamily="34" charset="0"/>
              </a:rPr>
              <a:t>Exclusion of other causes AS is imp (D, HT,V1)</a:t>
            </a:r>
          </a:p>
          <a:p>
            <a:pPr eaLnBrk="1" hangingPunct="1">
              <a:defRPr/>
            </a:pPr>
            <a:endParaRPr lang="en-US" altLang="en-US" sz="2800" dirty="0">
              <a:solidFill>
                <a:srgbClr val="F8F8F8"/>
              </a:solidFill>
              <a:latin typeface="Arial" pitchFamily="34" charset="0"/>
            </a:endParaRPr>
          </a:p>
          <a:p>
            <a:pPr eaLnBrk="1" hangingPunct="1">
              <a:defRPr/>
            </a:pPr>
            <a:r>
              <a:rPr lang="en-US" altLang="en-US" sz="2800" dirty="0">
                <a:solidFill>
                  <a:srgbClr val="F8F8F8"/>
                </a:solidFill>
                <a:latin typeface="Arial" pitchFamily="34" charset="0"/>
              </a:rPr>
              <a:t>Intima of affected arteries is sclerotic</a:t>
            </a:r>
          </a:p>
          <a:p>
            <a:pPr marL="0" indent="0" eaLnBrk="1" hangingPunct="1">
              <a:buNone/>
              <a:defRPr/>
            </a:pPr>
            <a:endParaRPr lang="en-US" altLang="en-US" sz="2800" dirty="0">
              <a:solidFill>
                <a:srgbClr val="F8F8F8"/>
              </a:solidFill>
              <a:latin typeface="Arial" pitchFamily="34" charset="0"/>
            </a:endParaRPr>
          </a:p>
          <a:p>
            <a:pPr eaLnBrk="1" hangingPunct="1">
              <a:defRPr/>
            </a:pPr>
            <a:r>
              <a:rPr lang="en-US" altLang="en-US" sz="2800" dirty="0">
                <a:solidFill>
                  <a:srgbClr val="F8F8F8"/>
                </a:solidFill>
                <a:latin typeface="Arial" pitchFamily="34" charset="0"/>
              </a:rPr>
              <a:t>Leucocytes within sclerotic intima not require</a:t>
            </a:r>
          </a:p>
          <a:p>
            <a:pPr marL="0" indent="0" eaLnBrk="1" hangingPunct="1">
              <a:buNone/>
              <a:defRPr/>
            </a:pPr>
            <a:r>
              <a:rPr lang="en-US" altLang="en-US" sz="2800" dirty="0">
                <a:solidFill>
                  <a:srgbClr val="F8F8F8"/>
                </a:solidFill>
                <a:latin typeface="Arial" pitchFamily="34" charset="0"/>
              </a:rPr>
              <a:t>     - </a:t>
            </a:r>
            <a:r>
              <a:rPr lang="en-US" altLang="en-US" sz="2000" dirty="0">
                <a:solidFill>
                  <a:srgbClr val="F8F8F8"/>
                </a:solidFill>
                <a:latin typeface="Arial" pitchFamily="34" charset="0"/>
              </a:rPr>
              <a:t>favor chronic ABMR if they are present</a:t>
            </a:r>
          </a:p>
          <a:p>
            <a:pPr lvl="1" eaLnBrk="1" hangingPunct="1">
              <a:buFontTx/>
              <a:buChar char="-"/>
              <a:defRPr/>
            </a:pPr>
            <a:r>
              <a:rPr lang="en-US" altLang="en-US" sz="2000" dirty="0">
                <a:solidFill>
                  <a:srgbClr val="F8F8F8"/>
                </a:solidFill>
                <a:latin typeface="Arial" pitchFamily="34" charset="0"/>
              </a:rPr>
              <a:t>provided no prior history of TCMR (present also in chr TCMR)</a:t>
            </a:r>
            <a:endParaRPr lang="en-US" altLang="en-US" sz="2400" dirty="0">
              <a:solidFill>
                <a:srgbClr val="F8F8F8"/>
              </a:solidFill>
              <a:latin typeface="Arial" pitchFamily="34" charset="0"/>
            </a:endParaRPr>
          </a:p>
          <a:p>
            <a:pPr eaLnBrk="1" hangingPunct="1">
              <a:buFontTx/>
              <a:buChar char="-"/>
              <a:defRPr/>
            </a:pPr>
            <a:endParaRPr lang="en-US" altLang="en-US" sz="2800" dirty="0">
              <a:solidFill>
                <a:srgbClr val="F8F8F8"/>
              </a:solidFill>
              <a:latin typeface="Arial" pitchFamily="34" charset="0"/>
            </a:endParaRPr>
          </a:p>
        </p:txBody>
      </p:sp>
      <p:sp>
        <p:nvSpPr>
          <p:cNvPr id="2" name="Footer Placeholder 1">
            <a:extLst>
              <a:ext uri="{FF2B5EF4-FFF2-40B4-BE49-F238E27FC236}">
                <a16:creationId xmlns:a16="http://schemas.microsoft.com/office/drawing/2014/main" id="{578F59A2-2FA2-47A2-A00A-5C5CE7F0F6DB}"/>
              </a:ext>
            </a:extLst>
          </p:cNvPr>
          <p:cNvSpPr>
            <a:spLocks noGrp="1"/>
          </p:cNvSpPr>
          <p:nvPr>
            <p:ph type="ftr" sz="quarter" idx="11"/>
          </p:nvPr>
        </p:nvSpPr>
        <p:spPr>
          <a:xfrm>
            <a:off x="1562100" y="6190953"/>
            <a:ext cx="5562600" cy="4572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FFFF00">
                    <a:lumMod val="60000"/>
                    <a:lumOff val="40000"/>
                  </a:srgbClr>
                </a:solidFill>
                <a:effectLst/>
                <a:uLnTx/>
                <a:uFillTx/>
                <a:latin typeface="Times New Roman" panose="02020603050405020304" pitchFamily="18" charset="0"/>
                <a:ea typeface="+mn-ea"/>
                <a:cs typeface="+mn-cs"/>
              </a:rPr>
              <a:t>Am J Transplant 2018: 18: 293 and  2020: 20: 2318</a:t>
            </a:r>
            <a:endParaRPr kumimoji="0" lang="en-US" sz="1400" b="0" i="0" u="none" strike="noStrike" kern="1200" cap="none" spc="0" normalizeH="0" baseline="0" noProof="0" dirty="0">
              <a:ln>
                <a:noFill/>
              </a:ln>
              <a:solidFill>
                <a:srgbClr val="FFFF00">
                  <a:lumMod val="60000"/>
                  <a:lumOff val="40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90732093"/>
      </p:ext>
    </p:extLst>
  </p:cSld>
  <p:clrMapOvr>
    <a:overrideClrMapping bg1="lt1" tx1="dk1" bg2="lt2" tx2="dk2" accent1="accent1" accent2="accent2" accent3="accent3" accent4="accent4" accent5="accent5" accent6="accent6" hlink="hlink" folHlink="folHlink"/>
  </p:clrMapOvr>
  <p:transition>
    <p:cover dir="ld"/>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1" descr="Fig 3 accel arteriosclerosis chr.jpg">
            <a:extLst>
              <a:ext uri="{FF2B5EF4-FFF2-40B4-BE49-F238E27FC236}">
                <a16:creationId xmlns:a16="http://schemas.microsoft.com/office/drawing/2014/main" id="{433068B3-08DD-F4A7-E18F-5B772413401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49363" y="4038600"/>
            <a:ext cx="635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3">
            <a:extLst>
              <a:ext uri="{FF2B5EF4-FFF2-40B4-BE49-F238E27FC236}">
                <a16:creationId xmlns:a16="http://schemas.microsoft.com/office/drawing/2014/main" id="{3C17BE4C-A4A6-9407-BAC1-FED3E9EB1700}"/>
              </a:ext>
            </a:extLst>
          </p:cNvPr>
          <p:cNvPicPr>
            <a:picLocks noChangeAspect="1"/>
          </p:cNvPicPr>
          <p:nvPr/>
        </p:nvPicPr>
        <p:blipFill>
          <a:blip r:embed="rId4" cstate="screen">
            <a:extLst>
              <a:ext uri="{28A0092B-C50C-407E-A947-70E740481C1C}">
                <a14:useLocalDpi xmlns:a14="http://schemas.microsoft.com/office/drawing/2010/main"/>
              </a:ext>
            </a:extLst>
          </a:blip>
          <a:srcRect b="27226"/>
          <a:stretch>
            <a:fillRect/>
          </a:stretch>
        </p:blipFill>
        <p:spPr bwMode="auto">
          <a:xfrm>
            <a:off x="735013" y="95250"/>
            <a:ext cx="7620000" cy="2038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0356" name="TextBox 4">
            <a:extLst>
              <a:ext uri="{FF2B5EF4-FFF2-40B4-BE49-F238E27FC236}">
                <a16:creationId xmlns:a16="http://schemas.microsoft.com/office/drawing/2014/main" id="{07645F05-3EFD-1A01-AF85-A74207F3771C}"/>
              </a:ext>
            </a:extLst>
          </p:cNvPr>
          <p:cNvSpPr txBox="1">
            <a:spLocks noChangeArrowheads="1"/>
          </p:cNvSpPr>
          <p:nvPr/>
        </p:nvSpPr>
        <p:spPr bwMode="auto">
          <a:xfrm>
            <a:off x="481013" y="2279650"/>
            <a:ext cx="7886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lr>
                <a:schemeClr val="tx2"/>
              </a:buClr>
              <a:buChar char="•"/>
              <a:defRPr sz="2800">
                <a:solidFill>
                  <a:schemeClr val="tx1"/>
                </a:solidFill>
                <a:latin typeface="Corbel" panose="020B0503020204020204" pitchFamily="34" charset="0"/>
                <a:ea typeface="ＭＳ Ｐゴシック" panose="020B0600070205080204" pitchFamily="34" charset="-128"/>
                <a:cs typeface="Arial" panose="020B0604020202020204" pitchFamily="34" charset="0"/>
              </a:defRPr>
            </a:lvl1pPr>
            <a:lvl2pPr marL="742950" indent="-28575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2pPr>
            <a:lvl3pPr marL="11430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3pPr>
            <a:lvl4pPr marL="16002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4pPr>
            <a:lvl5pPr marL="20574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5pPr>
            <a:lvl6pPr marL="25146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6pPr>
            <a:lvl7pPr marL="29718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7pPr>
            <a:lvl8pPr marL="34290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8pPr>
            <a:lvl9pPr marL="38862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rbel" panose="020B0503020204020204" pitchFamily="34" charset="0"/>
                <a:ea typeface="ＭＳ Ｐゴシック" panose="020B0600070205080204" pitchFamily="34" charset="-128"/>
                <a:cs typeface="Arial" panose="020B0604020202020204" pitchFamily="34" charset="0"/>
              </a:rPr>
              <a:t>May be indistinguishable from hypertensive CV</a:t>
            </a:r>
          </a:p>
        </p:txBody>
      </p:sp>
      <p:sp>
        <p:nvSpPr>
          <p:cNvPr id="100357" name="TextBox 3">
            <a:extLst>
              <a:ext uri="{FF2B5EF4-FFF2-40B4-BE49-F238E27FC236}">
                <a16:creationId xmlns:a16="http://schemas.microsoft.com/office/drawing/2014/main" id="{AAC1406C-1D06-11D4-359C-47255C6A3825}"/>
              </a:ext>
            </a:extLst>
          </p:cNvPr>
          <p:cNvSpPr txBox="1">
            <a:spLocks noChangeArrowheads="1"/>
          </p:cNvSpPr>
          <p:nvPr/>
        </p:nvSpPr>
        <p:spPr bwMode="auto">
          <a:xfrm>
            <a:off x="4343400" y="241300"/>
            <a:ext cx="388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lr>
                <a:schemeClr val="tx2"/>
              </a:buClr>
              <a:buChar char="•"/>
              <a:defRPr sz="2800">
                <a:solidFill>
                  <a:schemeClr val="tx1"/>
                </a:solidFill>
                <a:latin typeface="Corbel" panose="020B0503020204020204" pitchFamily="34" charset="0"/>
                <a:ea typeface="ＭＳ Ｐゴシック" panose="020B0600070205080204" pitchFamily="34" charset="-128"/>
                <a:cs typeface="Arial" panose="020B0604020202020204" pitchFamily="34" charset="0"/>
              </a:defRPr>
            </a:lvl1pPr>
            <a:lvl2pPr marL="742950" indent="-28575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2pPr>
            <a:lvl3pPr marL="11430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3pPr>
            <a:lvl4pPr marL="16002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4pPr>
            <a:lvl5pPr marL="20574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5pPr>
            <a:lvl6pPr marL="25146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6pPr>
            <a:lvl7pPr marL="29718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7pPr>
            <a:lvl8pPr marL="34290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8pPr>
            <a:lvl9pPr marL="38862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J Am Soc Nephrol. 2011 May;22(5)</a:t>
            </a:r>
          </a:p>
        </p:txBody>
      </p:sp>
    </p:spTree>
    <p:extLst>
      <p:ext uri="{BB962C8B-B14F-4D97-AF65-F5344CB8AC3E}">
        <p14:creationId xmlns:p14="http://schemas.microsoft.com/office/powerpoint/2010/main" val="646031944"/>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CFBC6B-0E0B-44CE-8239-6D5CC6B52D74}"/>
              </a:ext>
            </a:extLst>
          </p:cNvPr>
          <p:cNvSpPr txBox="1"/>
          <p:nvPr/>
        </p:nvSpPr>
        <p:spPr>
          <a:xfrm>
            <a:off x="228600" y="304800"/>
            <a:ext cx="8534400" cy="523220"/>
          </a:xfrm>
          <a:prstGeom prst="rect">
            <a:avLst/>
          </a:prstGeom>
          <a:noFill/>
        </p:spPr>
        <p:txBody>
          <a:bodyPr wrap="square" rtlCol="0">
            <a:spAutoFit/>
          </a:bodyPr>
          <a:lstStyle/>
          <a:p>
            <a:pPr marL="0" marR="0" lvl="0" indent="0" algn="ctr" defTabSz="91411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a:ea typeface="+mn-ea"/>
                <a:cs typeface="Arial" charset="0"/>
              </a:rPr>
              <a:t>Chronic Active TCMR, Grade II</a:t>
            </a:r>
          </a:p>
        </p:txBody>
      </p:sp>
      <p:pic>
        <p:nvPicPr>
          <p:cNvPr id="7" name="Picture 6">
            <a:extLst>
              <a:ext uri="{FF2B5EF4-FFF2-40B4-BE49-F238E27FC236}">
                <a16:creationId xmlns:a16="http://schemas.microsoft.com/office/drawing/2014/main" id="{FF92E03B-488B-411E-9347-536431046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6399"/>
            <a:ext cx="3276600" cy="5181600"/>
          </a:xfrm>
          <a:prstGeom prst="rect">
            <a:avLst/>
          </a:prstGeom>
        </p:spPr>
      </p:pic>
      <p:pic>
        <p:nvPicPr>
          <p:cNvPr id="15" name="Picture 14">
            <a:extLst>
              <a:ext uri="{FF2B5EF4-FFF2-40B4-BE49-F238E27FC236}">
                <a16:creationId xmlns:a16="http://schemas.microsoft.com/office/drawing/2014/main" id="{3155F877-E040-46C9-9B21-9977BE96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1698585"/>
            <a:ext cx="2438402" cy="5181600"/>
          </a:xfrm>
          <a:prstGeom prst="rect">
            <a:avLst/>
          </a:prstGeom>
        </p:spPr>
      </p:pic>
      <p:pic>
        <p:nvPicPr>
          <p:cNvPr id="2" name="Picture 1">
            <a:extLst>
              <a:ext uri="{FF2B5EF4-FFF2-40B4-BE49-F238E27FC236}">
                <a16:creationId xmlns:a16="http://schemas.microsoft.com/office/drawing/2014/main" id="{17D4DDC1-537D-4DCA-975F-BD3ACAB1C9E9}"/>
              </a:ext>
            </a:extLst>
          </p:cNvPr>
          <p:cNvPicPr>
            <a:picLocks noChangeAspect="1"/>
          </p:cNvPicPr>
          <p:nvPr/>
        </p:nvPicPr>
        <p:blipFill>
          <a:blip r:embed="rId5"/>
          <a:stretch>
            <a:fillRect/>
          </a:stretch>
        </p:blipFill>
        <p:spPr>
          <a:xfrm>
            <a:off x="6088284" y="1676399"/>
            <a:ext cx="3055716" cy="5203786"/>
          </a:xfrm>
          <a:prstGeom prst="rect">
            <a:avLst/>
          </a:prstGeom>
        </p:spPr>
      </p:pic>
      <p:sp>
        <p:nvSpPr>
          <p:cNvPr id="3" name="TextBox 2">
            <a:extLst>
              <a:ext uri="{FF2B5EF4-FFF2-40B4-BE49-F238E27FC236}">
                <a16:creationId xmlns:a16="http://schemas.microsoft.com/office/drawing/2014/main" id="{115ADBEC-03FF-4FCE-A1BB-5506F2619954}"/>
              </a:ext>
            </a:extLst>
          </p:cNvPr>
          <p:cNvSpPr txBox="1"/>
          <p:nvPr/>
        </p:nvSpPr>
        <p:spPr>
          <a:xfrm>
            <a:off x="6248400" y="6172200"/>
            <a:ext cx="1524000" cy="461665"/>
          </a:xfrm>
          <a:prstGeom prst="rect">
            <a:avLst/>
          </a:prstGeom>
          <a:solidFill>
            <a:srgbClr val="FFFF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ea typeface="+mn-ea"/>
                <a:cs typeface="Arial" charset="0"/>
              </a:rPr>
              <a:t>Bland CV</a:t>
            </a:r>
          </a:p>
        </p:txBody>
      </p:sp>
    </p:spTree>
    <p:extLst>
      <p:ext uri="{BB962C8B-B14F-4D97-AF65-F5344CB8AC3E}">
        <p14:creationId xmlns:p14="http://schemas.microsoft.com/office/powerpoint/2010/main" val="3733931378"/>
      </p:ext>
    </p:extLst>
  </p:cSld>
  <p:clrMapOvr>
    <a:masterClrMapping/>
  </p:clrMapOvr>
  <p:transition>
    <p:cover dir="l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57699-F4CD-0239-F425-F31EC5D8F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982" y="152400"/>
            <a:ext cx="3030071" cy="6858000"/>
          </a:xfrm>
          <a:prstGeom prst="rect">
            <a:avLst/>
          </a:prstGeom>
        </p:spPr>
      </p:pic>
      <p:pic>
        <p:nvPicPr>
          <p:cNvPr id="5" name="Picture 4">
            <a:extLst>
              <a:ext uri="{FF2B5EF4-FFF2-40B4-BE49-F238E27FC236}">
                <a16:creationId xmlns:a16="http://schemas.microsoft.com/office/drawing/2014/main" id="{C0640945-29E3-46ED-933E-38C9B5E7B3D3}"/>
              </a:ext>
            </a:extLst>
          </p:cNvPr>
          <p:cNvPicPr>
            <a:picLocks noChangeAspect="1"/>
          </p:cNvPicPr>
          <p:nvPr/>
        </p:nvPicPr>
        <p:blipFill>
          <a:blip r:embed="rId4"/>
          <a:stretch>
            <a:fillRect/>
          </a:stretch>
        </p:blipFill>
        <p:spPr>
          <a:xfrm>
            <a:off x="-5801" y="0"/>
            <a:ext cx="3206203" cy="6858000"/>
          </a:xfrm>
          <a:prstGeom prst="rect">
            <a:avLst/>
          </a:prstGeom>
        </p:spPr>
      </p:pic>
      <p:pic>
        <p:nvPicPr>
          <p:cNvPr id="2" name="Picture 1">
            <a:extLst>
              <a:ext uri="{FF2B5EF4-FFF2-40B4-BE49-F238E27FC236}">
                <a16:creationId xmlns:a16="http://schemas.microsoft.com/office/drawing/2014/main" id="{AD0581F4-A7B6-5185-BD36-B45F7C133CBB}"/>
              </a:ext>
            </a:extLst>
          </p:cNvPr>
          <p:cNvPicPr>
            <a:picLocks noChangeAspect="1"/>
          </p:cNvPicPr>
          <p:nvPr/>
        </p:nvPicPr>
        <p:blipFill>
          <a:blip r:embed="rId5"/>
          <a:stretch>
            <a:fillRect/>
          </a:stretch>
        </p:blipFill>
        <p:spPr>
          <a:xfrm>
            <a:off x="3200402" y="0"/>
            <a:ext cx="2895600" cy="6858000"/>
          </a:xfrm>
          <a:prstGeom prst="rect">
            <a:avLst/>
          </a:prstGeom>
        </p:spPr>
      </p:pic>
    </p:spTree>
    <p:extLst>
      <p:ext uri="{BB962C8B-B14F-4D97-AF65-F5344CB8AC3E}">
        <p14:creationId xmlns:p14="http://schemas.microsoft.com/office/powerpoint/2010/main" val="4108219468"/>
      </p:ext>
    </p:extLst>
  </p:cSld>
  <p:clrMapOvr>
    <a:masterClrMapping/>
  </p:clrMapOvr>
  <p:transition>
    <p:cover dir="l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9B6F3556-362D-7017-DF25-85D5E25F8627}"/>
              </a:ext>
            </a:extLst>
          </p:cNvPr>
          <p:cNvSpPr>
            <a:spLocks noGrp="1" noChangeArrowheads="1"/>
          </p:cNvSpPr>
          <p:nvPr>
            <p:ph type="title"/>
          </p:nvPr>
        </p:nvSpPr>
        <p:spPr>
          <a:xfrm>
            <a:off x="1" y="-29547"/>
            <a:ext cx="8839578" cy="1143000"/>
          </a:xfrm>
        </p:spPr>
        <p:txBody>
          <a:bodyPr lIns="92075" tIns="46038" rIns="92075" bIns="46038"/>
          <a:lstStyle/>
          <a:p>
            <a:pPr eaLnBrk="1" hangingPunct="1"/>
            <a:r>
              <a:rPr lang="en-US" altLang="en-US" sz="3200" dirty="0">
                <a:solidFill>
                  <a:srgbClr val="FFFF00"/>
                </a:solidFill>
              </a:rPr>
              <a:t>Arteriolar Hyalinosis: no continuous IEL, 1-3 layers</a:t>
            </a:r>
            <a:endParaRPr lang="en-US" altLang="en-US" dirty="0">
              <a:solidFill>
                <a:srgbClr val="FFFF00"/>
              </a:solidFill>
            </a:endParaRPr>
          </a:p>
        </p:txBody>
      </p:sp>
      <p:sp>
        <p:nvSpPr>
          <p:cNvPr id="318467" name="Rectangle 3">
            <a:extLst>
              <a:ext uri="{FF2B5EF4-FFF2-40B4-BE49-F238E27FC236}">
                <a16:creationId xmlns:a16="http://schemas.microsoft.com/office/drawing/2014/main" id="{850272A4-9520-0F4C-D23C-A35911AC46B2}"/>
              </a:ext>
            </a:extLst>
          </p:cNvPr>
          <p:cNvSpPr>
            <a:spLocks noGrp="1" noChangeArrowheads="1"/>
          </p:cNvSpPr>
          <p:nvPr>
            <p:ph type="body" idx="1"/>
          </p:nvPr>
        </p:nvSpPr>
        <p:spPr>
          <a:xfrm>
            <a:off x="0" y="1562100"/>
            <a:ext cx="9144000" cy="4114800"/>
          </a:xfrm>
        </p:spPr>
        <p:txBody>
          <a:bodyPr lIns="92075" tIns="46038" rIns="92075" bIns="46038"/>
          <a:lstStyle/>
          <a:p>
            <a:pPr lvl="8"/>
            <a:r>
              <a:rPr lang="en-US" altLang="en-US" sz="1600" dirty="0">
                <a:solidFill>
                  <a:srgbClr val="F8F8F8"/>
                </a:solidFill>
              </a:rPr>
              <a:t>CNI toxicity</a:t>
            </a:r>
          </a:p>
          <a:p>
            <a:pPr lvl="8"/>
            <a:r>
              <a:rPr lang="en-US" altLang="en-US" sz="1600" dirty="0">
                <a:solidFill>
                  <a:srgbClr val="F8F8F8"/>
                </a:solidFill>
              </a:rPr>
              <a:t>Hypertension</a:t>
            </a:r>
          </a:p>
          <a:p>
            <a:pPr lvl="8"/>
            <a:r>
              <a:rPr lang="en-US" altLang="en-US" sz="1600" dirty="0">
                <a:solidFill>
                  <a:srgbClr val="F8F8F8"/>
                </a:solidFill>
              </a:rPr>
              <a:t>Diabetes mellitus </a:t>
            </a:r>
          </a:p>
          <a:p>
            <a:pPr lvl="8"/>
            <a:r>
              <a:rPr lang="en-US" altLang="en-US" sz="1600" dirty="0">
                <a:solidFill>
                  <a:srgbClr val="F8F8F8"/>
                </a:solidFill>
              </a:rPr>
              <a:t>Donor disease </a:t>
            </a:r>
          </a:p>
          <a:p>
            <a:pPr lvl="8"/>
            <a:r>
              <a:rPr lang="en-US" altLang="en-US" sz="1600" dirty="0">
                <a:solidFill>
                  <a:srgbClr val="F8F8F8"/>
                </a:solidFill>
              </a:rPr>
              <a:t>Ageing</a:t>
            </a:r>
          </a:p>
          <a:p>
            <a:pPr lvl="8"/>
            <a:r>
              <a:rPr lang="en-US" altLang="en-US" sz="1600" dirty="0">
                <a:solidFill>
                  <a:srgbClr val="F8F8F8"/>
                </a:solidFill>
              </a:rPr>
              <a:t>HUS, PSS, radiation</a:t>
            </a:r>
          </a:p>
          <a:p>
            <a:pPr lvl="8"/>
            <a:endParaRPr lang="en-US" altLang="en-US" sz="1600" dirty="0">
              <a:solidFill>
                <a:srgbClr val="F8F8F8"/>
              </a:solidFill>
            </a:endParaRPr>
          </a:p>
          <a:p>
            <a:pPr lvl="8"/>
            <a:endParaRPr lang="en-US" altLang="en-US" sz="1600" dirty="0">
              <a:solidFill>
                <a:srgbClr val="F8F8F8"/>
              </a:solidFill>
            </a:endParaRPr>
          </a:p>
          <a:p>
            <a:pPr lvl="8"/>
            <a:r>
              <a:rPr lang="en-US" altLang="en-US" sz="1600" dirty="0">
                <a:solidFill>
                  <a:srgbClr val="F8F8F8"/>
                </a:solidFill>
              </a:rPr>
              <a:t>                        ABMR</a:t>
            </a:r>
          </a:p>
          <a:p>
            <a:pPr lvl="8"/>
            <a:r>
              <a:rPr lang="en-US" altLang="en-US" sz="1600" dirty="0">
                <a:solidFill>
                  <a:srgbClr val="F8F8F8"/>
                </a:solidFill>
              </a:rPr>
              <a:t>                         TCMR</a:t>
            </a:r>
          </a:p>
        </p:txBody>
      </p:sp>
      <p:pic>
        <p:nvPicPr>
          <p:cNvPr id="2" name="Picture 1">
            <a:extLst>
              <a:ext uri="{FF2B5EF4-FFF2-40B4-BE49-F238E27FC236}">
                <a16:creationId xmlns:a16="http://schemas.microsoft.com/office/drawing/2014/main" id="{92AE78C9-0E86-2C3A-CD99-403A0099BCEE}"/>
              </a:ext>
            </a:extLst>
          </p:cNvPr>
          <p:cNvPicPr>
            <a:picLocks noChangeAspect="1"/>
          </p:cNvPicPr>
          <p:nvPr/>
        </p:nvPicPr>
        <p:blipFill>
          <a:blip r:embed="rId3"/>
          <a:stretch>
            <a:fillRect/>
          </a:stretch>
        </p:blipFill>
        <p:spPr>
          <a:xfrm>
            <a:off x="152400" y="1371600"/>
            <a:ext cx="3730752" cy="3429000"/>
          </a:xfrm>
          <a:prstGeom prst="rect">
            <a:avLst/>
          </a:prstGeom>
        </p:spPr>
      </p:pic>
      <p:pic>
        <p:nvPicPr>
          <p:cNvPr id="6" name="Picture 5" descr="A picture containing fabric&#10;&#10;Description automatically generated">
            <a:extLst>
              <a:ext uri="{FF2B5EF4-FFF2-40B4-BE49-F238E27FC236}">
                <a16:creationId xmlns:a16="http://schemas.microsoft.com/office/drawing/2014/main" id="{6AAADAA6-1A27-B82F-A0CA-EA09671B9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1371600"/>
            <a:ext cx="2590037" cy="3429000"/>
          </a:xfrm>
          <a:prstGeom prst="rect">
            <a:avLst/>
          </a:prstGeom>
        </p:spPr>
      </p:pic>
    </p:spTree>
    <p:extLst>
      <p:ext uri="{BB962C8B-B14F-4D97-AF65-F5344CB8AC3E}">
        <p14:creationId xmlns:p14="http://schemas.microsoft.com/office/powerpoint/2010/main" val="4190002525"/>
      </p:ext>
    </p:extLst>
  </p:cSld>
  <p:clrMapOvr>
    <a:masterClrMapping/>
  </p:clrMapOvr>
  <p:transition>
    <p:cover dir="ld"/>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311" name="TextBox 1">
            <a:extLst>
              <a:ext uri="{FF2B5EF4-FFF2-40B4-BE49-F238E27FC236}">
                <a16:creationId xmlns:a16="http://schemas.microsoft.com/office/drawing/2014/main" id="{08510DD2-A38E-6CED-3A32-321A2749C069}"/>
              </a:ext>
            </a:extLst>
          </p:cNvPr>
          <p:cNvSpPr txBox="1">
            <a:spLocks noChangeArrowheads="1"/>
          </p:cNvSpPr>
          <p:nvPr/>
        </p:nvSpPr>
        <p:spPr bwMode="auto">
          <a:xfrm>
            <a:off x="762000" y="5564187"/>
            <a:ext cx="6667501" cy="584775"/>
          </a:xfrm>
          <a:prstGeom prst="rect">
            <a:avLst/>
          </a:prstGeom>
          <a:solidFill>
            <a:schemeClr val="bg1"/>
          </a:solidFill>
          <a:ln w="9525">
            <a:solidFill>
              <a:schemeClr val="accent1">
                <a:lumMod val="40000"/>
                <a:lumOff val="60000"/>
              </a:schemeClr>
            </a:solidFill>
            <a:miter lim="800000"/>
            <a:headEnd/>
            <a:tailEnd/>
          </a:ln>
        </p:spPr>
        <p:txBody>
          <a:bodyPr wrap="square">
            <a:spAutoFit/>
          </a:bodyPr>
          <a:lstStyle>
            <a:lvl1pPr>
              <a:lnSpc>
                <a:spcPct val="90000"/>
              </a:lnSpc>
              <a:spcBef>
                <a:spcPct val="50000"/>
              </a:spcBef>
              <a:buClr>
                <a:schemeClr val="tx2"/>
              </a:buClr>
              <a:buChar char="•"/>
              <a:defRPr sz="2800">
                <a:solidFill>
                  <a:schemeClr val="tx1"/>
                </a:solidFill>
                <a:latin typeface="Corbel" panose="020B0503020204020204" pitchFamily="34" charset="0"/>
                <a:ea typeface="ＭＳ Ｐゴシック" panose="020B0600070205080204" pitchFamily="34" charset="-128"/>
                <a:cs typeface="Arial" panose="020B0604020202020204" pitchFamily="34" charset="0"/>
              </a:defRPr>
            </a:lvl1pPr>
            <a:lvl2pPr marL="742950" indent="-28575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2pPr>
            <a:lvl3pPr marL="11430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3pPr>
            <a:lvl4pPr marL="16002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4pPr>
            <a:lvl5pPr marL="20574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5pPr>
            <a:lvl6pPr marL="25146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6pPr>
            <a:lvl7pPr marL="29718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7pPr>
            <a:lvl8pPr marL="34290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8pPr>
            <a:lvl9pPr marL="38862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rbel" panose="020B0503020204020204" pitchFamily="34" charset="0"/>
                <a:ea typeface="ＭＳ Ｐゴシック" panose="020B0600070205080204" pitchFamily="34" charset="-128"/>
                <a:cs typeface="Arial" panose="020B0604020202020204" pitchFamily="34" charset="0"/>
              </a:rPr>
              <a:t>From Cornell LD. Histopathologic Features of Antibody Mediated Rejection: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rbel" panose="020B0503020204020204" pitchFamily="34" charset="0"/>
                <a:ea typeface="ＭＳ Ｐゴシック" panose="020B0600070205080204" pitchFamily="34" charset="-128"/>
                <a:cs typeface="Arial" panose="020B0604020202020204" pitchFamily="34" charset="0"/>
              </a:rPr>
              <a:t>The Banff Classification and Beyond. </a:t>
            </a:r>
            <a:r>
              <a:rPr kumimoji="0" lang="en-US" altLang="en-US" sz="1600" b="0" i="1" u="none" strike="noStrike" kern="1200" cap="none" spc="0" normalizeH="0" baseline="0" noProof="0" dirty="0">
                <a:ln>
                  <a:noFill/>
                </a:ln>
                <a:solidFill>
                  <a:srgbClr val="000000"/>
                </a:solidFill>
                <a:effectLst/>
                <a:uLnTx/>
                <a:uFillTx/>
                <a:latin typeface="Corbel" panose="020B0503020204020204" pitchFamily="34" charset="0"/>
                <a:ea typeface="ＭＳ Ｐゴシック" panose="020B0600070205080204" pitchFamily="34" charset="-128"/>
                <a:cs typeface="Arial" panose="020B0604020202020204" pitchFamily="34" charset="0"/>
              </a:rPr>
              <a:t>Front Immunol</a:t>
            </a:r>
            <a:r>
              <a:rPr kumimoji="0" lang="en-US" altLang="en-US" sz="1600" b="0" i="0" u="none" strike="noStrike" kern="1200" cap="none" spc="0" normalizeH="0" baseline="0" noProof="0" dirty="0">
                <a:ln>
                  <a:noFill/>
                </a:ln>
                <a:solidFill>
                  <a:srgbClr val="000000"/>
                </a:solidFill>
                <a:effectLst/>
                <a:uLnTx/>
                <a:uFillTx/>
                <a:latin typeface="Corbel" panose="020B0503020204020204" pitchFamily="34" charset="0"/>
                <a:ea typeface="ＭＳ Ｐゴシック" panose="020B0600070205080204" pitchFamily="34" charset="-128"/>
                <a:cs typeface="Arial" panose="020B0604020202020204" pitchFamily="34" charset="0"/>
              </a:rPr>
              <a:t>. 2021 Sep 27</a:t>
            </a:r>
          </a:p>
        </p:txBody>
      </p:sp>
      <p:pic>
        <p:nvPicPr>
          <p:cNvPr id="79874" name="Picture 2">
            <a:extLst>
              <a:ext uri="{FF2B5EF4-FFF2-40B4-BE49-F238E27FC236}">
                <a16:creationId xmlns:a16="http://schemas.microsoft.com/office/drawing/2014/main" id="{68FAADED-B000-6CD8-C2CA-66092F5E61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8978901" cy="4954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60B1C9-4BED-D715-AB50-92AD1461F3D4}"/>
              </a:ext>
            </a:extLst>
          </p:cNvPr>
          <p:cNvSpPr txBox="1"/>
          <p:nvPr/>
        </p:nvSpPr>
        <p:spPr>
          <a:xfrm>
            <a:off x="0" y="12124"/>
            <a:ext cx="8763000" cy="861774"/>
          </a:xfrm>
          <a:prstGeom prst="rect">
            <a:avLst/>
          </a:prstGeom>
          <a:noFill/>
        </p:spPr>
        <p:txBody>
          <a:bodyPr wrap="square" rtlCol="0">
            <a:spAutoFit/>
          </a:bodyPr>
          <a:lstStyle/>
          <a:p>
            <a:r>
              <a:rPr lang="en-US" sz="3200" dirty="0">
                <a:highlight>
                  <a:srgbClr val="FFFF00"/>
                </a:highlight>
              </a:rPr>
              <a:t>SUMMARY: CLINICAL SPECTRUM OF ABMR </a:t>
            </a:r>
            <a:r>
              <a:rPr lang="en-US" dirty="0">
                <a:highlight>
                  <a:srgbClr val="FFFF00"/>
                </a:highlight>
              </a:rPr>
              <a:t>.</a:t>
            </a:r>
          </a:p>
        </p:txBody>
      </p:sp>
    </p:spTree>
    <p:extLst>
      <p:ext uri="{BB962C8B-B14F-4D97-AF65-F5344CB8AC3E}">
        <p14:creationId xmlns:p14="http://schemas.microsoft.com/office/powerpoint/2010/main" val="2567123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B6B59900-8A79-4ED6-858A-48428AA100C5}"/>
              </a:ext>
            </a:extLst>
          </p:cNvPr>
          <p:cNvSpPr>
            <a:spLocks noGrp="1" noChangeArrowheads="1"/>
          </p:cNvSpPr>
          <p:nvPr>
            <p:ph type="title"/>
          </p:nvPr>
        </p:nvSpPr>
        <p:spPr>
          <a:xfrm>
            <a:off x="533400" y="0"/>
            <a:ext cx="7029450" cy="1371600"/>
          </a:xfrm>
        </p:spPr>
        <p:txBody>
          <a:bodyPr/>
          <a:lstStyle/>
          <a:p>
            <a:r>
              <a:rPr lang="en-US" altLang="en-US" sz="3200" dirty="0"/>
              <a:t>Reporting The Spectrum of ABMR</a:t>
            </a:r>
            <a:br>
              <a:rPr lang="en-US" altLang="en-US" sz="3200" dirty="0"/>
            </a:br>
            <a:endParaRPr lang="en-US" altLang="en-US" sz="3200" dirty="0"/>
          </a:p>
        </p:txBody>
      </p:sp>
      <p:sp>
        <p:nvSpPr>
          <p:cNvPr id="228355" name="Rectangle 3">
            <a:extLst>
              <a:ext uri="{FF2B5EF4-FFF2-40B4-BE49-F238E27FC236}">
                <a16:creationId xmlns:a16="http://schemas.microsoft.com/office/drawing/2014/main" id="{6CB98529-F09C-4741-A00A-3ED3B5230EC7}"/>
              </a:ext>
            </a:extLst>
          </p:cNvPr>
          <p:cNvSpPr>
            <a:spLocks noGrp="1" noChangeArrowheads="1"/>
          </p:cNvSpPr>
          <p:nvPr>
            <p:ph type="body" idx="1"/>
          </p:nvPr>
        </p:nvSpPr>
        <p:spPr>
          <a:xfrm>
            <a:off x="228600" y="990600"/>
            <a:ext cx="8915400" cy="4800600"/>
          </a:xfrm>
        </p:spPr>
        <p:txBody>
          <a:bodyPr/>
          <a:lstStyle/>
          <a:p>
            <a:pPr marL="0" indent="0">
              <a:buNone/>
            </a:pPr>
            <a:endParaRPr lang="en-US" altLang="en-US" sz="2100" dirty="0"/>
          </a:p>
          <a:p>
            <a:r>
              <a:rPr lang="en-US" altLang="en-US" sz="2800" dirty="0"/>
              <a:t>Active/chronic active/inactive not sufficiently informative</a:t>
            </a:r>
          </a:p>
          <a:p>
            <a:pPr lvl="1"/>
            <a:r>
              <a:rPr lang="en-US" altLang="en-US" sz="2800" dirty="0"/>
              <a:t>Active can be g1 or g3</a:t>
            </a:r>
          </a:p>
          <a:p>
            <a:pPr lvl="1"/>
            <a:r>
              <a:rPr lang="en-US" altLang="en-US" sz="2800" dirty="0"/>
              <a:t>Chronic can be 1/50 capillary loops in a single glomerulus</a:t>
            </a:r>
          </a:p>
          <a:p>
            <a:pPr lvl="1"/>
            <a:r>
              <a:rPr lang="en-US" altLang="en-US" sz="2800" dirty="0"/>
              <a:t>Inactive can be ci0 or ci3</a:t>
            </a:r>
          </a:p>
          <a:p>
            <a:pPr marL="0" indent="0">
              <a:buNone/>
            </a:pPr>
            <a:endParaRPr lang="en-US" altLang="en-US" sz="2800" dirty="0"/>
          </a:p>
          <a:p>
            <a:r>
              <a:rPr lang="en-US" altLang="en-US" sz="2800" dirty="0"/>
              <a:t>Dx Category must be read in context of  Banff Scores</a:t>
            </a:r>
          </a:p>
          <a:p>
            <a:r>
              <a:rPr lang="en-US" altLang="en-US" sz="2800" dirty="0"/>
              <a:t>Bxs with the same Banff scores can differ markedly </a:t>
            </a:r>
          </a:p>
          <a:p>
            <a:endParaRPr lang="en-US" altLang="en-US" sz="2800" dirty="0"/>
          </a:p>
          <a:p>
            <a:pPr marL="0" indent="0">
              <a:buNone/>
            </a:pPr>
            <a:endParaRPr lang="en-US" altLang="en-US" sz="2100" dirty="0"/>
          </a:p>
          <a:p>
            <a:pPr>
              <a:buFontTx/>
              <a:buNone/>
            </a:pPr>
            <a:endParaRPr lang="en-US" altLang="en-US" sz="2100" dirty="0"/>
          </a:p>
        </p:txBody>
      </p:sp>
      <p:sp>
        <p:nvSpPr>
          <p:cNvPr id="2" name="Footer Placeholder 1">
            <a:extLst>
              <a:ext uri="{FF2B5EF4-FFF2-40B4-BE49-F238E27FC236}">
                <a16:creationId xmlns:a16="http://schemas.microsoft.com/office/drawing/2014/main" id="{84190D94-448F-5FEC-CFAF-584D44394F4C}"/>
              </a:ext>
            </a:extLst>
          </p:cNvPr>
          <p:cNvSpPr>
            <a:spLocks noGrp="1"/>
          </p:cNvSpPr>
          <p:nvPr>
            <p:ph type="ftr" sz="quarter" idx="11"/>
          </p:nvPr>
        </p:nvSpPr>
        <p:spPr>
          <a:xfrm>
            <a:off x="1524000" y="6400800"/>
            <a:ext cx="5562600" cy="45719"/>
          </a:xfrm>
        </p:spPr>
        <p:txBody>
          <a:bodyPr/>
          <a:lstStyle/>
          <a:p>
            <a:pPr>
              <a:defRPr/>
            </a:pPr>
            <a:r>
              <a:rPr lang="en-US" altLang="en-US" sz="1800" dirty="0"/>
              <a:t>Banff 2019 Meeting Report. Am J Tx 2020: 20: 2318</a:t>
            </a:r>
          </a:p>
        </p:txBody>
      </p:sp>
    </p:spTree>
    <p:extLst>
      <p:ext uri="{BB962C8B-B14F-4D97-AF65-F5344CB8AC3E}">
        <p14:creationId xmlns:p14="http://schemas.microsoft.com/office/powerpoint/2010/main" val="1572463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6959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95950"/>
            <a:ext cx="3796938" cy="1143000"/>
          </a:xfrm>
          <a:prstGeom prst="rect">
            <a:avLst/>
          </a:prstGeom>
        </p:spPr>
      </p:pic>
    </p:spTree>
    <p:extLst>
      <p:ext uri="{BB962C8B-B14F-4D97-AF65-F5344CB8AC3E}">
        <p14:creationId xmlns:p14="http://schemas.microsoft.com/office/powerpoint/2010/main" val="2533414323"/>
      </p:ext>
    </p:extLst>
  </p:cSld>
  <p:clrMapOvr>
    <a:masterClrMapping/>
  </p:clrMapOvr>
  <p:transition>
    <p:cover dir="l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Box 1">
            <a:extLst>
              <a:ext uri="{FF2B5EF4-FFF2-40B4-BE49-F238E27FC236}">
                <a16:creationId xmlns:a16="http://schemas.microsoft.com/office/drawing/2014/main" id="{E9F3B384-A2F7-4BC2-A3A7-5668272F9A36}"/>
              </a:ext>
            </a:extLst>
          </p:cNvPr>
          <p:cNvSpPr txBox="1">
            <a:spLocks noChangeArrowheads="1"/>
          </p:cNvSpPr>
          <p:nvPr/>
        </p:nvSpPr>
        <p:spPr bwMode="auto">
          <a:xfrm>
            <a:off x="1295400" y="2895600"/>
            <a:ext cx="1892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Lynn Cornell</a:t>
            </a:r>
          </a:p>
        </p:txBody>
      </p:sp>
      <p:pic>
        <p:nvPicPr>
          <p:cNvPr id="3" name="Picture 2">
            <a:extLst>
              <a:ext uri="{FF2B5EF4-FFF2-40B4-BE49-F238E27FC236}">
                <a16:creationId xmlns:a16="http://schemas.microsoft.com/office/drawing/2014/main" id="{724D0A7B-21BE-4DDC-8121-77019CFBC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30" y="1359545"/>
            <a:ext cx="8353425" cy="2602856"/>
          </a:xfrm>
          <a:prstGeom prst="rect">
            <a:avLst/>
          </a:prstGeom>
        </p:spPr>
      </p:pic>
      <p:sp>
        <p:nvSpPr>
          <p:cNvPr id="2" name="TextBox 1">
            <a:extLst>
              <a:ext uri="{FF2B5EF4-FFF2-40B4-BE49-F238E27FC236}">
                <a16:creationId xmlns:a16="http://schemas.microsoft.com/office/drawing/2014/main" id="{1C57B64C-11A2-2210-F23E-93F5A577345E}"/>
              </a:ext>
            </a:extLst>
          </p:cNvPr>
          <p:cNvSpPr txBox="1"/>
          <p:nvPr/>
        </p:nvSpPr>
        <p:spPr>
          <a:xfrm>
            <a:off x="336930" y="583257"/>
            <a:ext cx="7964040" cy="830997"/>
          </a:xfrm>
          <a:prstGeom prst="rect">
            <a:avLst/>
          </a:prstGeom>
          <a:noFill/>
        </p:spPr>
        <p:txBody>
          <a:bodyPr wrap="none" rtlCol="0">
            <a:spAutoFit/>
          </a:bodyPr>
          <a:lstStyle/>
          <a:p>
            <a:r>
              <a:rPr lang="en-US" dirty="0"/>
              <a:t> </a:t>
            </a:r>
            <a:r>
              <a:rPr lang="en-US" sz="2400" dirty="0">
                <a:solidFill>
                  <a:srgbClr val="FFFF00"/>
                </a:solidFill>
              </a:rPr>
              <a:t>Addressing Reproducibility: 2 will agree on 45-67% for g and </a:t>
            </a:r>
          </a:p>
          <a:p>
            <a:r>
              <a:rPr lang="en-US" sz="2400" dirty="0">
                <a:solidFill>
                  <a:srgbClr val="FFFF00"/>
                </a:solidFill>
              </a:rPr>
              <a:t>peritubular capillary, 54-81% for cg </a:t>
            </a:r>
          </a:p>
        </p:txBody>
      </p:sp>
      <p:sp>
        <p:nvSpPr>
          <p:cNvPr id="4" name="TextBox 3">
            <a:extLst>
              <a:ext uri="{FF2B5EF4-FFF2-40B4-BE49-F238E27FC236}">
                <a16:creationId xmlns:a16="http://schemas.microsoft.com/office/drawing/2014/main" id="{C8C01B96-370B-B459-A54D-6EA5E63C840D}"/>
              </a:ext>
            </a:extLst>
          </p:cNvPr>
          <p:cNvSpPr txBox="1"/>
          <p:nvPr/>
        </p:nvSpPr>
        <p:spPr>
          <a:xfrm>
            <a:off x="355980" y="4067294"/>
            <a:ext cx="8353425" cy="2862322"/>
          </a:xfrm>
          <a:prstGeom prst="rect">
            <a:avLst/>
          </a:prstGeom>
          <a:noFill/>
        </p:spPr>
        <p:txBody>
          <a:bodyPr wrap="square" rtlCol="0">
            <a:spAutoFit/>
          </a:bodyPr>
          <a:lstStyle/>
          <a:p>
            <a:r>
              <a:rPr lang="en-US" dirty="0">
                <a:highlight>
                  <a:srgbClr val="FFFF00"/>
                </a:highlight>
              </a:rPr>
              <a:t>Inter-observer agreement of individual MVI scores is also low as measured by conventional kappa scores—roughly in the 0.3 to 0.7 range.---varies with experience and training ---what this means is that </a:t>
            </a:r>
            <a:r>
              <a:rPr lang="en-US" dirty="0" err="1">
                <a:highlight>
                  <a:srgbClr val="FFFF00"/>
                </a:highlight>
              </a:rPr>
              <a:t>rx</a:t>
            </a:r>
            <a:r>
              <a:rPr lang="en-US" dirty="0">
                <a:highlight>
                  <a:srgbClr val="FFFF00"/>
                </a:highlight>
              </a:rPr>
              <a:t> decisions should not be based on reading  just the overall diagnosis-----look at the scores---high scores like g2 and g3 given by a competent pathologist should be taken very seriously----for  the lower scores come and look a the biopsy---get  a feel for the overall  structural integrity  of the biopsy—correlate with graft function—evaluate the immunologic risk category of the patients– and then decide if any intervention is needed----when in doubt a wait and watch policy can be followed---</a:t>
            </a:r>
          </a:p>
          <a:p>
            <a:r>
              <a:rPr lang="en-US" dirty="0">
                <a:highlight>
                  <a:srgbClr val="FFFF00"/>
                </a:highlight>
              </a:rPr>
              <a:t>  </a:t>
            </a:r>
          </a:p>
        </p:txBody>
      </p:sp>
    </p:spTree>
    <p:extLst>
      <p:ext uri="{BB962C8B-B14F-4D97-AF65-F5344CB8AC3E}">
        <p14:creationId xmlns:p14="http://schemas.microsoft.com/office/powerpoint/2010/main" val="1685336842"/>
      </p:ext>
    </p:extLst>
  </p:cSld>
  <p:clrMapOvr>
    <a:masterClrMapping/>
  </p:clrMapOvr>
  <p:transition>
    <p:zoom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2226" name="Picture 5" descr="J:\TGI 2011\g1 peak adjusted.jpg"/>
          <p:cNvPicPr>
            <a:picLocks noChangeAspect="1" noChangeArrowheads="1"/>
          </p:cNvPicPr>
          <p:nvPr/>
        </p:nvPicPr>
        <p:blipFill>
          <a:blip r:embed="rId3">
            <a:extLst>
              <a:ext uri="{28A0092B-C50C-407E-A947-70E740481C1C}">
                <a14:useLocalDpi xmlns:a14="http://schemas.microsoft.com/office/drawing/2010/main" val="0"/>
              </a:ext>
            </a:extLst>
          </a:blip>
          <a:srcRect t="6250" b="13542"/>
          <a:stretch>
            <a:fillRect/>
          </a:stretch>
        </p:blipFill>
        <p:spPr bwMode="auto">
          <a:xfrm>
            <a:off x="3110" y="124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2238" name="Text Box 14"/>
          <p:cNvSpPr txBox="1">
            <a:spLocks noChangeArrowheads="1"/>
          </p:cNvSpPr>
          <p:nvPr/>
        </p:nvSpPr>
        <p:spPr bwMode="auto">
          <a:xfrm>
            <a:off x="1736725" y="2936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Arrow: Right 2">
            <a:extLst>
              <a:ext uri="{FF2B5EF4-FFF2-40B4-BE49-F238E27FC236}">
                <a16:creationId xmlns:a16="http://schemas.microsoft.com/office/drawing/2014/main" id="{A79E5892-F6DD-238B-CBFB-1E739681B38B}"/>
              </a:ext>
            </a:extLst>
          </p:cNvPr>
          <p:cNvSpPr/>
          <p:nvPr/>
        </p:nvSpPr>
        <p:spPr bwMode="auto">
          <a:xfrm>
            <a:off x="1431671" y="5181600"/>
            <a:ext cx="978408" cy="484632"/>
          </a:xfrm>
          <a:prstGeom prst="rightArrow">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Arrow: Right 3">
            <a:extLst>
              <a:ext uri="{FF2B5EF4-FFF2-40B4-BE49-F238E27FC236}">
                <a16:creationId xmlns:a16="http://schemas.microsoft.com/office/drawing/2014/main" id="{3757B8B6-099E-73DE-F189-3234474CDA8B}"/>
              </a:ext>
            </a:extLst>
          </p:cNvPr>
          <p:cNvSpPr/>
          <p:nvPr/>
        </p:nvSpPr>
        <p:spPr bwMode="auto">
          <a:xfrm>
            <a:off x="6248400" y="3657600"/>
            <a:ext cx="978408" cy="484632"/>
          </a:xfrm>
          <a:prstGeom prst="rightArrow">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 name="TextBox 1">
            <a:extLst>
              <a:ext uri="{FF2B5EF4-FFF2-40B4-BE49-F238E27FC236}">
                <a16:creationId xmlns:a16="http://schemas.microsoft.com/office/drawing/2014/main" id="{00F6566D-BE90-964B-AB0A-806D0BBC70B3}"/>
              </a:ext>
            </a:extLst>
          </p:cNvPr>
          <p:cNvSpPr txBox="1"/>
          <p:nvPr/>
        </p:nvSpPr>
        <p:spPr>
          <a:xfrm>
            <a:off x="4986489" y="5423916"/>
            <a:ext cx="3494867" cy="923330"/>
          </a:xfrm>
          <a:prstGeom prst="rect">
            <a:avLst/>
          </a:prstGeom>
          <a:noFill/>
        </p:spPr>
        <p:txBody>
          <a:bodyPr wrap="none" rtlCol="0">
            <a:spAutoFit/>
          </a:bodyPr>
          <a:lstStyle/>
          <a:p>
            <a:r>
              <a:rPr lang="en-US" dirty="0">
                <a:highlight>
                  <a:srgbClr val="FFFF00"/>
                </a:highlight>
              </a:rPr>
              <a:t>Leucocytes &gt;1 in whole glomerulus</a:t>
            </a:r>
          </a:p>
          <a:p>
            <a:endParaRPr lang="en-US" dirty="0">
              <a:highlight>
                <a:srgbClr val="FFFF00"/>
              </a:highlight>
            </a:endParaRPr>
          </a:p>
          <a:p>
            <a:r>
              <a:rPr lang="en-US" dirty="0">
                <a:highlight>
                  <a:srgbClr val="FFFF00"/>
                </a:highlight>
              </a:rPr>
              <a:t>&gt;50% occlusion not objective</a:t>
            </a:r>
          </a:p>
        </p:txBody>
      </p:sp>
    </p:spTree>
    <p:extLst>
      <p:ext uri="{BB962C8B-B14F-4D97-AF65-F5344CB8AC3E}">
        <p14:creationId xmlns:p14="http://schemas.microsoft.com/office/powerpoint/2010/main" val="3806529754"/>
      </p:ext>
    </p:extLst>
  </p:cSld>
  <p:clrMapOvr>
    <a:masterClrMapping/>
  </p:clrMapOvr>
  <p:transition>
    <p:cover dir="l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Box 1">
            <a:extLst>
              <a:ext uri="{FF2B5EF4-FFF2-40B4-BE49-F238E27FC236}">
                <a16:creationId xmlns:a16="http://schemas.microsoft.com/office/drawing/2014/main" id="{E9F3B384-A2F7-4BC2-A3A7-5668272F9A36}"/>
              </a:ext>
            </a:extLst>
          </p:cNvPr>
          <p:cNvSpPr txBox="1">
            <a:spLocks noChangeArrowheads="1"/>
          </p:cNvSpPr>
          <p:nvPr/>
        </p:nvSpPr>
        <p:spPr bwMode="auto">
          <a:xfrm>
            <a:off x="1295400" y="2895600"/>
            <a:ext cx="1892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Lynn Cornell</a:t>
            </a:r>
          </a:p>
        </p:txBody>
      </p:sp>
      <p:pic>
        <p:nvPicPr>
          <p:cNvPr id="3" name="Picture 2">
            <a:extLst>
              <a:ext uri="{FF2B5EF4-FFF2-40B4-BE49-F238E27FC236}">
                <a16:creationId xmlns:a16="http://schemas.microsoft.com/office/drawing/2014/main" id="{F7A89AB9-8E1A-4172-BD5E-12E8313B5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87" y="390525"/>
            <a:ext cx="8124825" cy="6076950"/>
          </a:xfrm>
          <a:prstGeom prst="rect">
            <a:avLst/>
          </a:prstGeom>
        </p:spPr>
      </p:pic>
    </p:spTree>
    <p:extLst>
      <p:ext uri="{BB962C8B-B14F-4D97-AF65-F5344CB8AC3E}">
        <p14:creationId xmlns:p14="http://schemas.microsoft.com/office/powerpoint/2010/main" val="4098887301"/>
      </p:ext>
    </p:extLst>
  </p:cSld>
  <p:clrMapOvr>
    <a:masterClrMapping/>
  </p:clrMapOvr>
  <p:transition>
    <p:zoom dir="in"/>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B6B59900-8A79-4ED6-858A-48428AA100C5}"/>
              </a:ext>
            </a:extLst>
          </p:cNvPr>
          <p:cNvSpPr>
            <a:spLocks noGrp="1" noChangeArrowheads="1"/>
          </p:cNvSpPr>
          <p:nvPr>
            <p:ph type="title"/>
          </p:nvPr>
        </p:nvSpPr>
        <p:spPr>
          <a:xfrm>
            <a:off x="533400" y="0"/>
            <a:ext cx="7029450" cy="1371600"/>
          </a:xfrm>
        </p:spPr>
        <p:txBody>
          <a:bodyPr/>
          <a:lstStyle/>
          <a:p>
            <a:r>
              <a:rPr lang="en-US" altLang="en-US" sz="2700" dirty="0"/>
              <a:t>Subclinical ABMR</a:t>
            </a:r>
            <a:br>
              <a:rPr lang="en-US" altLang="en-US" sz="2700" dirty="0"/>
            </a:br>
            <a:endParaRPr lang="en-US" altLang="en-US" sz="2700" dirty="0"/>
          </a:p>
        </p:txBody>
      </p:sp>
      <p:sp>
        <p:nvSpPr>
          <p:cNvPr id="228355" name="Rectangle 3">
            <a:extLst>
              <a:ext uri="{FF2B5EF4-FFF2-40B4-BE49-F238E27FC236}">
                <a16:creationId xmlns:a16="http://schemas.microsoft.com/office/drawing/2014/main" id="{6CB98529-F09C-4741-A00A-3ED3B5230EC7}"/>
              </a:ext>
            </a:extLst>
          </p:cNvPr>
          <p:cNvSpPr>
            <a:spLocks noGrp="1" noChangeArrowheads="1"/>
          </p:cNvSpPr>
          <p:nvPr>
            <p:ph type="body" idx="1"/>
          </p:nvPr>
        </p:nvSpPr>
        <p:spPr>
          <a:xfrm>
            <a:off x="685800" y="1457325"/>
            <a:ext cx="7772400" cy="3943350"/>
          </a:xfrm>
        </p:spPr>
        <p:txBody>
          <a:bodyPr/>
          <a:lstStyle/>
          <a:p>
            <a:pPr marL="0" indent="0">
              <a:buNone/>
            </a:pPr>
            <a:endParaRPr lang="en-US" altLang="en-US" sz="2100" dirty="0"/>
          </a:p>
          <a:p>
            <a:pPr>
              <a:buFontTx/>
              <a:buNone/>
            </a:pPr>
            <a:r>
              <a:rPr lang="en-US" altLang="en-US" sz="2100" dirty="0"/>
              <a:t>Incidence will depend on cohort: very low for us, 20% or higher if sensitized or </a:t>
            </a:r>
            <a:r>
              <a:rPr lang="en-US" altLang="en-US" sz="2100" dirty="0" err="1"/>
              <a:t>xrm</a:t>
            </a:r>
            <a:r>
              <a:rPr lang="en-US" altLang="en-US" sz="2100" dirty="0"/>
              <a:t> positive </a:t>
            </a:r>
          </a:p>
          <a:p>
            <a:pPr>
              <a:buFontTx/>
              <a:buNone/>
            </a:pPr>
            <a:r>
              <a:rPr lang="en-US" altLang="en-US" sz="2100" dirty="0"/>
              <a:t>C4d focal or negative;  DSA variable in our cohort (would be very high in Mayo)</a:t>
            </a:r>
          </a:p>
          <a:p>
            <a:pPr>
              <a:buFontTx/>
              <a:buNone/>
            </a:pPr>
            <a:r>
              <a:rPr lang="en-US" altLang="en-US" sz="2100" dirty="0"/>
              <a:t>Yes, there is potential to progress (especially Mayo) but we have seen cases resolve in low risk patients (just as DSAs often resolve)</a:t>
            </a:r>
          </a:p>
          <a:p>
            <a:pPr>
              <a:buFontTx/>
              <a:buNone/>
            </a:pPr>
            <a:r>
              <a:rPr lang="en-US" altLang="en-US" sz="2100" dirty="0"/>
              <a:t>No standardized </a:t>
            </a:r>
            <a:r>
              <a:rPr lang="en-US" altLang="en-US" sz="2100" dirty="0" err="1"/>
              <a:t>rx</a:t>
            </a:r>
            <a:r>
              <a:rPr lang="en-US" altLang="en-US" sz="2100" dirty="0"/>
              <a:t> approach has been established</a:t>
            </a:r>
          </a:p>
          <a:p>
            <a:pPr>
              <a:buFontTx/>
              <a:buNone/>
            </a:pPr>
            <a:r>
              <a:rPr lang="en-US" altLang="en-US" sz="2100" dirty="0"/>
              <a:t>Optimization of I.S. reasonable.</a:t>
            </a:r>
          </a:p>
          <a:p>
            <a:pPr>
              <a:buFontTx/>
              <a:buNone/>
            </a:pPr>
            <a:r>
              <a:rPr kumimoji="0" lang="en-US" sz="1800" b="0" i="0" u="none" strike="noStrike" kern="1200" cap="none" spc="0" normalizeH="0" baseline="0" noProof="0" dirty="0">
                <a:ln>
                  <a:noFill/>
                </a:ln>
                <a:solidFill>
                  <a:srgbClr val="000000"/>
                </a:solidFill>
                <a:effectLst/>
                <a:highlight>
                  <a:srgbClr val="FFFF00"/>
                </a:highlight>
                <a:uLnTx/>
                <a:uFillTx/>
                <a:latin typeface="Times New Roman"/>
                <a:ea typeface="+mn-ea"/>
                <a:cs typeface="+mn-cs"/>
              </a:rPr>
              <a:t>scores come and look a the biopsy---get  a feel for the severity as well as the overall  extent—evaluate the immunologic risk category of the patients– and then decide if any intervention is needed----when in doubt a wait and watch policy can be followed-  DSA titers can be non-</a:t>
            </a:r>
            <a:r>
              <a:rPr kumimoji="0" lang="en-US" sz="1800" b="0" i="0" u="none" strike="noStrike" kern="1200" cap="none" spc="0" normalizeH="0" baseline="0" noProof="0" dirty="0" err="1">
                <a:ln>
                  <a:noFill/>
                </a:ln>
                <a:solidFill>
                  <a:srgbClr val="000000"/>
                </a:solidFill>
                <a:effectLst/>
                <a:highlight>
                  <a:srgbClr val="FFFF00"/>
                </a:highlight>
                <a:uLnTx/>
                <a:uFillTx/>
                <a:latin typeface="Times New Roman"/>
                <a:ea typeface="+mn-ea"/>
                <a:cs typeface="+mn-cs"/>
              </a:rPr>
              <a:t>iinvasive</a:t>
            </a:r>
            <a:r>
              <a:rPr kumimoji="0" lang="en-US" sz="1800" b="0" i="0" u="none" strike="noStrike" kern="1200" cap="none" spc="0" normalizeH="0" baseline="0" noProof="0" dirty="0">
                <a:ln>
                  <a:noFill/>
                </a:ln>
                <a:solidFill>
                  <a:srgbClr val="000000"/>
                </a:solidFill>
                <a:effectLst/>
                <a:highlight>
                  <a:srgbClr val="FFFF00"/>
                </a:highlight>
                <a:uLnTx/>
                <a:uFillTx/>
                <a:latin typeface="Times New Roman"/>
                <a:ea typeface="+mn-ea"/>
                <a:cs typeface="+mn-cs"/>
              </a:rPr>
              <a:t> way to m </a:t>
            </a:r>
            <a:r>
              <a:rPr kumimoji="0" lang="en-US" sz="1800" b="0" i="0" u="none" strike="noStrike" kern="1200" cap="none" spc="0" normalizeH="0" baseline="0" noProof="0" dirty="0" err="1">
                <a:ln>
                  <a:noFill/>
                </a:ln>
                <a:solidFill>
                  <a:srgbClr val="000000"/>
                </a:solidFill>
                <a:effectLst/>
                <a:highlight>
                  <a:srgbClr val="FFFF00"/>
                </a:highlight>
                <a:uLnTx/>
                <a:uFillTx/>
                <a:latin typeface="Times New Roman"/>
                <a:ea typeface="+mn-ea"/>
                <a:cs typeface="+mn-cs"/>
              </a:rPr>
              <a:t>onitor</a:t>
            </a:r>
            <a:r>
              <a:rPr kumimoji="0" lang="en-US" sz="1800" b="0" i="0" u="none" strike="noStrike" kern="1200" cap="none" spc="0" normalizeH="0" baseline="0" noProof="0" dirty="0">
                <a:ln>
                  <a:noFill/>
                </a:ln>
                <a:solidFill>
                  <a:srgbClr val="000000"/>
                </a:solidFill>
                <a:effectLst/>
                <a:highlight>
                  <a:srgbClr val="FFFF00"/>
                </a:highlight>
                <a:uLnTx/>
                <a:uFillTx/>
                <a:latin typeface="Times New Roman"/>
                <a:ea typeface="+mn-ea"/>
                <a:cs typeface="+mn-cs"/>
              </a:rPr>
              <a:t>, </a:t>
            </a:r>
            <a:r>
              <a:rPr kumimoji="0" lang="en-US" sz="1800" b="0" i="0" u="none" strike="noStrike" kern="1200" cap="none" spc="0" normalizeH="0" baseline="0" noProof="0">
                <a:ln>
                  <a:noFill/>
                </a:ln>
                <a:solidFill>
                  <a:srgbClr val="000000"/>
                </a:solidFill>
                <a:effectLst/>
                <a:highlight>
                  <a:srgbClr val="FFFF00"/>
                </a:highlight>
                <a:uLnTx/>
                <a:uFillTx/>
                <a:latin typeface="Times New Roman"/>
                <a:ea typeface="+mn-ea"/>
                <a:cs typeface="+mn-cs"/>
              </a:rPr>
              <a:t>albeit imperfect</a:t>
            </a:r>
            <a:endParaRPr lang="en-US" altLang="en-US" sz="2100" dirty="0"/>
          </a:p>
        </p:txBody>
      </p:sp>
    </p:spTree>
    <p:extLst>
      <p:ext uri="{BB962C8B-B14F-4D97-AF65-F5344CB8AC3E}">
        <p14:creationId xmlns:p14="http://schemas.microsoft.com/office/powerpoint/2010/main" val="2312115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1828800" y="1557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6851" name="Rectangle 4"/>
          <p:cNvSpPr>
            <a:spLocks noChangeArrowheads="1"/>
          </p:cNvSpPr>
          <p:nvPr/>
        </p:nvSpPr>
        <p:spPr bwMode="auto">
          <a:xfrm>
            <a:off x="0" y="37338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206852" name="Rectangle 5"/>
          <p:cNvSpPr>
            <a:spLocks noChangeArrowheads="1"/>
          </p:cNvSpPr>
          <p:nvPr/>
        </p:nvSpPr>
        <p:spPr bwMode="auto">
          <a:xfrm>
            <a:off x="304800" y="30480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600" b="1" i="0" u="sng"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pic>
        <p:nvPicPr>
          <p:cNvPr id="206853" name="Picture 6" descr="introd med vir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5334000"/>
            <a:ext cx="2019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6518" y="0"/>
            <a:ext cx="4950963" cy="6858000"/>
          </a:xfrm>
          <a:prstGeom prst="rect">
            <a:avLst/>
          </a:prstGeom>
        </p:spPr>
      </p:pic>
    </p:spTree>
    <p:extLst>
      <p:ext uri="{BB962C8B-B14F-4D97-AF65-F5344CB8AC3E}">
        <p14:creationId xmlns:p14="http://schemas.microsoft.com/office/powerpoint/2010/main" val="182044852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ow burning q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775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How in the sand">
            <a:extLst>
              <a:ext uri="{FF2B5EF4-FFF2-40B4-BE49-F238E27FC236}">
                <a16:creationId xmlns:a16="http://schemas.microsoft.com/office/drawing/2014/main" id="{9B9BA73D-8490-4DA9-8B11-FFC63EFC7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10610850" cy="9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18608"/>
      </p:ext>
    </p:extLst>
  </p:cSld>
  <p:clrMapOvr>
    <a:masterClrMapping/>
  </p:clrMapOvr>
  <p:transition>
    <p:zoom dir="in"/>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CECE467-4C22-40D1-1191-2D9F1E2E272D}"/>
              </a:ext>
            </a:extLst>
          </p:cNvPr>
          <p:cNvGrpSpPr/>
          <p:nvPr/>
        </p:nvGrpSpPr>
        <p:grpSpPr>
          <a:xfrm>
            <a:off x="6430504" y="1765301"/>
            <a:ext cx="2713496" cy="1777999"/>
            <a:chOff x="160338" y="655638"/>
            <a:chExt cx="3748018" cy="2455862"/>
          </a:xfrm>
        </p:grpSpPr>
        <p:pic>
          <p:nvPicPr>
            <p:cNvPr id="5" name="Picture 6" descr="KR10-890 AHR HE glom thrombus">
              <a:extLst>
                <a:ext uri="{FF2B5EF4-FFF2-40B4-BE49-F238E27FC236}">
                  <a16:creationId xmlns:a16="http://schemas.microsoft.com/office/drawing/2014/main" id="{77500113-0E9D-98DE-2F03-2D52A51CD53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338" y="655638"/>
              <a:ext cx="3748018" cy="24558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AutoShape 3">
              <a:extLst>
                <a:ext uri="{FF2B5EF4-FFF2-40B4-BE49-F238E27FC236}">
                  <a16:creationId xmlns:a16="http://schemas.microsoft.com/office/drawing/2014/main" id="{CAB193B4-C8F2-C036-6C6C-55218C98CCBB}"/>
                </a:ext>
              </a:extLst>
            </p:cNvPr>
            <p:cNvSpPr>
              <a:spLocks noChangeArrowheads="1"/>
            </p:cNvSpPr>
            <p:nvPr/>
          </p:nvSpPr>
          <p:spPr bwMode="auto">
            <a:xfrm rot="13071638">
              <a:off x="1495662" y="2236844"/>
              <a:ext cx="793750" cy="293687"/>
            </a:xfrm>
            <a:prstGeom prst="rightArrow">
              <a:avLst>
                <a:gd name="adj1" fmla="val 50000"/>
                <a:gd name="adj2" fmla="val 94908"/>
              </a:avLst>
            </a:prstGeom>
            <a:solidFill>
              <a:srgbClr val="FF0000"/>
            </a:solidFill>
            <a:ln w="12700">
              <a:solidFill>
                <a:schemeClr val="bg2"/>
              </a:solidFill>
              <a:miter lim="800000"/>
              <a:headEnd/>
              <a:tailEnd type="none" w="lg" len="lg"/>
            </a:ln>
          </p:spPr>
          <p:txBody>
            <a:bodyPr wrap="none" anchor="ctr"/>
            <a:lstStyle>
              <a:lvl1pPr>
                <a:lnSpc>
                  <a:spcPct val="90000"/>
                </a:lnSpc>
                <a:spcBef>
                  <a:spcPct val="50000"/>
                </a:spcBef>
                <a:buClr>
                  <a:schemeClr val="tx2"/>
                </a:buClr>
                <a:buChar char="•"/>
                <a:defRPr sz="2800">
                  <a:solidFill>
                    <a:schemeClr val="tx1"/>
                  </a:solidFill>
                  <a:latin typeface="Corbel" panose="020B0503020204020204" pitchFamily="34" charset="0"/>
                  <a:ea typeface="ＭＳ Ｐゴシック" panose="020B0600070205080204" pitchFamily="34" charset="-128"/>
                  <a:cs typeface="Arial" panose="020B0604020202020204" pitchFamily="34" charset="0"/>
                </a:defRPr>
              </a:lvl1pPr>
              <a:lvl2pPr marL="742950" indent="-28575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2pPr>
              <a:lvl3pPr marL="11430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3pPr>
              <a:lvl4pPr marL="16002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4pPr>
              <a:lvl5pPr marL="2057400" indent="-228600">
                <a:lnSpc>
                  <a:spcPct val="90000"/>
                </a:lnSpc>
                <a:spcBef>
                  <a:spcPct val="25000"/>
                </a:spcBef>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5pPr>
              <a:lvl6pPr marL="25146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6pPr>
              <a:lvl7pPr marL="29718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7pPr>
              <a:lvl8pPr marL="34290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8pPr>
              <a:lvl9pPr marL="3886200" indent="-228600" eaLnBrk="0" fontAlgn="base" hangingPunct="0">
                <a:lnSpc>
                  <a:spcPct val="90000"/>
                </a:lnSpc>
                <a:spcBef>
                  <a:spcPct val="25000"/>
                </a:spcBef>
                <a:spcAft>
                  <a:spcPct val="0"/>
                </a:spcAft>
                <a:buClr>
                  <a:srgbClr val="808080"/>
                </a:buClr>
                <a:buChar char="•"/>
                <a:defRPr sz="2800">
                  <a:solidFill>
                    <a:schemeClr val="tx1"/>
                  </a:solidFill>
                  <a:latin typeface="Corbel" panose="020B0503020204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2" name="Title 1">
            <a:extLst>
              <a:ext uri="{FF2B5EF4-FFF2-40B4-BE49-F238E27FC236}">
                <a16:creationId xmlns:a16="http://schemas.microsoft.com/office/drawing/2014/main" id="{7A147312-D93D-6A65-5E84-4CD03FB7BB26}"/>
              </a:ext>
            </a:extLst>
          </p:cNvPr>
          <p:cNvSpPr>
            <a:spLocks noGrp="1"/>
          </p:cNvSpPr>
          <p:nvPr>
            <p:ph type="title"/>
          </p:nvPr>
        </p:nvSpPr>
        <p:spPr>
          <a:xfrm>
            <a:off x="190501" y="0"/>
            <a:ext cx="8686800" cy="1370013"/>
          </a:xfrm>
        </p:spPr>
        <p:txBody>
          <a:bodyPr/>
          <a:lstStyle/>
          <a:p>
            <a:r>
              <a:rPr lang="en-US" dirty="0"/>
              <a:t>Early acute ABMR in patients with preformed DSA</a:t>
            </a:r>
          </a:p>
        </p:txBody>
      </p:sp>
      <p:sp>
        <p:nvSpPr>
          <p:cNvPr id="3" name="Content Placeholder 2">
            <a:extLst>
              <a:ext uri="{FF2B5EF4-FFF2-40B4-BE49-F238E27FC236}">
                <a16:creationId xmlns:a16="http://schemas.microsoft.com/office/drawing/2014/main" id="{7CAF4BFF-E057-5F71-9505-97B608439E24}"/>
              </a:ext>
            </a:extLst>
          </p:cNvPr>
          <p:cNvSpPr>
            <a:spLocks noGrp="1"/>
          </p:cNvSpPr>
          <p:nvPr>
            <p:ph idx="1"/>
          </p:nvPr>
        </p:nvSpPr>
        <p:spPr>
          <a:xfrm>
            <a:off x="658813" y="1528763"/>
            <a:ext cx="5566355" cy="4557712"/>
          </a:xfrm>
        </p:spPr>
        <p:txBody>
          <a:bodyPr/>
          <a:lstStyle/>
          <a:p>
            <a:pPr marL="0" indent="0">
              <a:buNone/>
            </a:pPr>
            <a:r>
              <a:rPr lang="en-US" dirty="0"/>
              <a:t>Aggressive form of ABMR</a:t>
            </a:r>
          </a:p>
          <a:p>
            <a:pPr marL="0" indent="0">
              <a:buNone/>
            </a:pPr>
            <a:r>
              <a:rPr lang="en-US" dirty="0"/>
              <a:t>If not recognized and treated quickly, it can lead to cortical necrosis and allograft loss within days</a:t>
            </a:r>
          </a:p>
        </p:txBody>
      </p:sp>
      <p:pic>
        <p:nvPicPr>
          <p:cNvPr id="7" name="Picture 6" descr="c4d-rbc">
            <a:extLst>
              <a:ext uri="{FF2B5EF4-FFF2-40B4-BE49-F238E27FC236}">
                <a16:creationId xmlns:a16="http://schemas.microsoft.com/office/drawing/2014/main" id="{5E39CE6C-2F40-4267-2FE5-43721A9A2A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5635" y="3565583"/>
            <a:ext cx="1678365" cy="206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D8F90B6-A7F8-E13F-977C-E22A2898235D}"/>
              </a:ext>
            </a:extLst>
          </p:cNvPr>
          <p:cNvSpPr txBox="1"/>
          <p:nvPr/>
        </p:nvSpPr>
        <p:spPr>
          <a:xfrm>
            <a:off x="190503" y="4179741"/>
            <a:ext cx="7010397" cy="1815882"/>
          </a:xfrm>
          <a:prstGeom prst="rect">
            <a:avLst/>
          </a:prstGeom>
          <a:solidFill>
            <a:schemeClr val="bg1"/>
          </a:solidFill>
          <a:ln>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212121"/>
                </a:solidFill>
                <a:effectLst/>
                <a:uLnTx/>
                <a:uFillTx/>
                <a:latin typeface="BlinkMacSystemFont"/>
                <a:ea typeface="ＭＳ Ｐゴシック" panose="020B0600070205080204" pitchFamily="34" charset="-128"/>
                <a:cs typeface="Arial"/>
              </a:rPr>
              <a:t>Schinstock</a:t>
            </a:r>
            <a:r>
              <a:rPr kumimoji="0" lang="en-US" sz="1600" b="0" i="0" u="none" strike="noStrike" kern="1200" cap="none" spc="0" normalizeH="0" baseline="0" noProof="0" dirty="0">
                <a:ln>
                  <a:noFill/>
                </a:ln>
                <a:solidFill>
                  <a:srgbClr val="212121"/>
                </a:solidFill>
                <a:effectLst/>
                <a:uLnTx/>
                <a:uFillTx/>
                <a:latin typeface="BlinkMacSystemFont"/>
                <a:ea typeface="ＭＳ Ｐゴシック" panose="020B0600070205080204" pitchFamily="34" charset="-128"/>
                <a:cs typeface="Arial"/>
              </a:rPr>
              <a:t> CA, </a:t>
            </a:r>
            <a:r>
              <a:rPr kumimoji="0" lang="en-US" sz="1600" b="0" i="0" u="none" strike="noStrike" kern="1200" cap="none" spc="0" normalizeH="0" baseline="0" noProof="0" dirty="0" err="1">
                <a:ln>
                  <a:noFill/>
                </a:ln>
                <a:solidFill>
                  <a:srgbClr val="212121"/>
                </a:solidFill>
                <a:effectLst/>
                <a:uLnTx/>
                <a:uFillTx/>
                <a:latin typeface="BlinkMacSystemFont"/>
                <a:ea typeface="ＭＳ Ｐゴシック" panose="020B0600070205080204" pitchFamily="34" charset="-128"/>
                <a:cs typeface="Arial"/>
              </a:rPr>
              <a:t>Mannon</a:t>
            </a:r>
            <a:r>
              <a:rPr kumimoji="0" lang="en-US" sz="1600" b="0" i="0" u="none" strike="noStrike" kern="1200" cap="none" spc="0" normalizeH="0" baseline="0" noProof="0" dirty="0">
                <a:ln>
                  <a:noFill/>
                </a:ln>
                <a:solidFill>
                  <a:srgbClr val="212121"/>
                </a:solidFill>
                <a:effectLst/>
                <a:uLnTx/>
                <a:uFillTx/>
                <a:latin typeface="BlinkMacSystemFont"/>
                <a:ea typeface="ＭＳ Ｐゴシック" panose="020B0600070205080204" pitchFamily="34" charset="-128"/>
                <a:cs typeface="Arial"/>
              </a:rPr>
              <a:t> RB, </a:t>
            </a:r>
            <a:r>
              <a:rPr kumimoji="0" lang="en-US" sz="1600" b="0" i="0" u="none" strike="noStrike" kern="1200" cap="none" spc="0" normalizeH="0" baseline="0" noProof="0" dirty="0" err="1">
                <a:ln>
                  <a:noFill/>
                </a:ln>
                <a:solidFill>
                  <a:srgbClr val="212121"/>
                </a:solidFill>
                <a:effectLst/>
                <a:uLnTx/>
                <a:uFillTx/>
                <a:latin typeface="BlinkMacSystemFont"/>
                <a:ea typeface="ＭＳ Ｐゴシック" panose="020B0600070205080204" pitchFamily="34" charset="-128"/>
                <a:cs typeface="Arial"/>
              </a:rPr>
              <a:t>Budde</a:t>
            </a:r>
            <a:r>
              <a:rPr kumimoji="0" lang="en-US" sz="1600" b="0" i="0" u="none" strike="noStrike" kern="1200" cap="none" spc="0" normalizeH="0" baseline="0" noProof="0" dirty="0">
                <a:ln>
                  <a:noFill/>
                </a:ln>
                <a:solidFill>
                  <a:srgbClr val="212121"/>
                </a:solidFill>
                <a:effectLst/>
                <a:uLnTx/>
                <a:uFillTx/>
                <a:latin typeface="BlinkMacSystemFont"/>
                <a:ea typeface="ＭＳ Ｐゴシック" panose="020B0600070205080204" pitchFamily="34" charset="-128"/>
                <a:cs typeface="Arial"/>
              </a:rPr>
              <a:t> K, Chong AS, Haas M, </a:t>
            </a:r>
            <a:r>
              <a:rPr kumimoji="0" lang="en-US" sz="1600" b="0" i="0" u="none" strike="noStrike" kern="1200" cap="none" spc="0" normalizeH="0" baseline="0" noProof="0" dirty="0" err="1">
                <a:ln>
                  <a:noFill/>
                </a:ln>
                <a:solidFill>
                  <a:srgbClr val="212121"/>
                </a:solidFill>
                <a:effectLst/>
                <a:uLnTx/>
                <a:uFillTx/>
                <a:latin typeface="BlinkMacSystemFont"/>
                <a:ea typeface="ＭＳ Ｐゴシック" panose="020B0600070205080204" pitchFamily="34" charset="-128"/>
                <a:cs typeface="Arial"/>
              </a:rPr>
              <a:t>Knechtle</a:t>
            </a:r>
            <a:r>
              <a:rPr kumimoji="0" lang="en-US" sz="1600" b="0" i="0" u="none" strike="noStrike" kern="1200" cap="none" spc="0" normalizeH="0" baseline="0" noProof="0" dirty="0">
                <a:ln>
                  <a:noFill/>
                </a:ln>
                <a:solidFill>
                  <a:srgbClr val="212121"/>
                </a:solidFill>
                <a:effectLst/>
                <a:uLnTx/>
                <a:uFillTx/>
                <a:latin typeface="BlinkMacSystemFont"/>
                <a:ea typeface="ＭＳ Ｐゴシック" panose="020B0600070205080204" pitchFamily="34" charset="-128"/>
                <a:cs typeface="Arial"/>
              </a:rPr>
              <a:t> S, </a:t>
            </a:r>
            <a:r>
              <a:rPr kumimoji="0" lang="en-US" sz="1600" b="0" i="0" u="none" strike="noStrike" kern="1200" cap="none" spc="0" normalizeH="0" baseline="0" noProof="0" dirty="0" err="1">
                <a:ln>
                  <a:noFill/>
                </a:ln>
                <a:solidFill>
                  <a:srgbClr val="212121"/>
                </a:solidFill>
                <a:effectLst/>
                <a:uLnTx/>
                <a:uFillTx/>
                <a:latin typeface="BlinkMacSystemFont"/>
                <a:ea typeface="ＭＳ Ｐゴシック" panose="020B0600070205080204" pitchFamily="34" charset="-128"/>
                <a:cs typeface="Arial"/>
              </a:rPr>
              <a:t>Lefaucheur</a:t>
            </a:r>
            <a:r>
              <a:rPr kumimoji="0" lang="en-US" sz="1600" b="0" i="0" u="none" strike="noStrike" kern="1200" cap="none" spc="0" normalizeH="0" baseline="0" noProof="0" dirty="0">
                <a:ln>
                  <a:noFill/>
                </a:ln>
                <a:solidFill>
                  <a:srgbClr val="212121"/>
                </a:solidFill>
                <a:effectLst/>
                <a:uLnTx/>
                <a:uFillTx/>
                <a:latin typeface="BlinkMacSystemFont"/>
                <a:ea typeface="ＭＳ Ｐゴシック" panose="020B0600070205080204" pitchFamily="34" charset="-128"/>
                <a:cs typeface="Arial"/>
              </a:rPr>
              <a:t> C, Montgomery RA, Nickerson P, Tullius SG, </a:t>
            </a:r>
            <a:r>
              <a:rPr kumimoji="0" lang="en-US" sz="1600" b="0" i="0" u="none" strike="noStrike" kern="1200" cap="none" spc="0" normalizeH="0" baseline="0" noProof="0" dirty="0" err="1">
                <a:ln>
                  <a:noFill/>
                </a:ln>
                <a:solidFill>
                  <a:srgbClr val="212121"/>
                </a:solidFill>
                <a:effectLst/>
                <a:uLnTx/>
                <a:uFillTx/>
                <a:latin typeface="BlinkMacSystemFont"/>
                <a:ea typeface="ＭＳ Ｐゴシック" panose="020B0600070205080204" pitchFamily="34" charset="-128"/>
                <a:cs typeface="Arial"/>
              </a:rPr>
              <a:t>Ahn</a:t>
            </a:r>
            <a:r>
              <a:rPr kumimoji="0" lang="en-US" sz="1600" b="0" i="0" u="none" strike="noStrike" kern="1200" cap="none" spc="0" normalizeH="0" baseline="0" noProof="0" dirty="0">
                <a:ln>
                  <a:noFill/>
                </a:ln>
                <a:solidFill>
                  <a:srgbClr val="212121"/>
                </a:solidFill>
                <a:effectLst/>
                <a:uLnTx/>
                <a:uFillTx/>
                <a:latin typeface="BlinkMacSystemFont"/>
                <a:ea typeface="ＭＳ Ｐゴシック" panose="020B0600070205080204" pitchFamily="34" charset="-128"/>
                <a:cs typeface="Arial"/>
              </a:rPr>
              <a:t> C, Askar M, Crespo M, Chadban SJ, Feng S, Jordan SC, Man K, </a:t>
            </a:r>
            <a:r>
              <a:rPr kumimoji="0" lang="en-US" sz="1600" b="0" i="0" u="none" strike="noStrike" kern="1200" cap="none" spc="0" normalizeH="0" baseline="0" noProof="0" dirty="0" err="1">
                <a:ln>
                  <a:noFill/>
                </a:ln>
                <a:solidFill>
                  <a:srgbClr val="212121"/>
                </a:solidFill>
                <a:effectLst/>
                <a:uLnTx/>
                <a:uFillTx/>
                <a:latin typeface="BlinkMacSystemFont"/>
                <a:ea typeface="ＭＳ Ｐゴシック" panose="020B0600070205080204" pitchFamily="34" charset="-128"/>
                <a:cs typeface="Arial"/>
              </a:rPr>
              <a:t>Mengel</a:t>
            </a:r>
            <a:r>
              <a:rPr kumimoji="0" lang="en-US" sz="1600" b="0" i="0" u="none" strike="noStrike" kern="1200" cap="none" spc="0" normalizeH="0" baseline="0" noProof="0" dirty="0">
                <a:ln>
                  <a:noFill/>
                </a:ln>
                <a:solidFill>
                  <a:srgbClr val="212121"/>
                </a:solidFill>
                <a:effectLst/>
                <a:uLnTx/>
                <a:uFillTx/>
                <a:latin typeface="BlinkMacSystemFont"/>
                <a:ea typeface="ＭＳ Ｐゴシック" panose="020B0600070205080204" pitchFamily="34" charset="-128"/>
                <a:cs typeface="Arial"/>
              </a:rPr>
              <a:t> M, Morris RE, </a:t>
            </a:r>
            <a:r>
              <a:rPr kumimoji="0" lang="en-US" sz="1600" b="0" i="0" u="none" strike="noStrike" kern="1200" cap="none" spc="0" normalizeH="0" baseline="0" noProof="0" dirty="0" err="1">
                <a:ln>
                  <a:noFill/>
                </a:ln>
                <a:solidFill>
                  <a:srgbClr val="212121"/>
                </a:solidFill>
                <a:effectLst/>
                <a:uLnTx/>
                <a:uFillTx/>
                <a:latin typeface="BlinkMacSystemFont"/>
                <a:ea typeface="ＭＳ Ｐゴシック" panose="020B0600070205080204" pitchFamily="34" charset="-128"/>
                <a:cs typeface="Arial"/>
              </a:rPr>
              <a:t>O'Doherty</a:t>
            </a:r>
            <a:r>
              <a:rPr kumimoji="0" lang="en-US" sz="1600" b="0" i="0" u="none" strike="noStrike" kern="1200" cap="none" spc="0" normalizeH="0" baseline="0" noProof="0" dirty="0">
                <a:ln>
                  <a:noFill/>
                </a:ln>
                <a:solidFill>
                  <a:srgbClr val="212121"/>
                </a:solidFill>
                <a:effectLst/>
                <a:uLnTx/>
                <a:uFillTx/>
                <a:latin typeface="BlinkMacSystemFont"/>
                <a:ea typeface="ＭＳ Ｐゴシック" panose="020B0600070205080204" pitchFamily="34" charset="-128"/>
                <a:cs typeface="Arial"/>
              </a:rPr>
              <a:t> I, </a:t>
            </a:r>
            <a:r>
              <a:rPr kumimoji="0" lang="en-US" sz="1600" b="0" i="0" u="none" strike="noStrike" kern="1200" cap="none" spc="0" normalizeH="0" baseline="0" noProof="0" dirty="0" err="1">
                <a:ln>
                  <a:noFill/>
                </a:ln>
                <a:solidFill>
                  <a:srgbClr val="212121"/>
                </a:solidFill>
                <a:effectLst/>
                <a:uLnTx/>
                <a:uFillTx/>
                <a:latin typeface="BlinkMacSystemFont"/>
                <a:ea typeface="ＭＳ Ｐゴシック" panose="020B0600070205080204" pitchFamily="34" charset="-128"/>
                <a:cs typeface="Arial"/>
              </a:rPr>
              <a:t>Ozdemir</a:t>
            </a:r>
            <a:r>
              <a:rPr kumimoji="0" lang="en-US" sz="1600" b="0" i="0" u="none" strike="noStrike" kern="1200" cap="none" spc="0" normalizeH="0" baseline="0" noProof="0" dirty="0">
                <a:ln>
                  <a:noFill/>
                </a:ln>
                <a:solidFill>
                  <a:srgbClr val="212121"/>
                </a:solidFill>
                <a:effectLst/>
                <a:uLnTx/>
                <a:uFillTx/>
                <a:latin typeface="BlinkMacSystemFont"/>
                <a:ea typeface="ＭＳ Ｐゴシック" panose="020B0600070205080204" pitchFamily="34" charset="-128"/>
                <a:cs typeface="Arial"/>
              </a:rPr>
              <a:t> BH, Seron D, Tambur AR, Tanabe K, Taupin JL, O'Connell PJ. </a:t>
            </a:r>
            <a:r>
              <a:rPr kumimoji="0" lang="en-US" sz="1600" b="1" i="0" u="none" strike="noStrike" kern="1200" cap="none" spc="0" normalizeH="0" baseline="0" noProof="0" dirty="0">
                <a:ln>
                  <a:noFill/>
                </a:ln>
                <a:solidFill>
                  <a:srgbClr val="212121"/>
                </a:solidFill>
                <a:effectLst/>
                <a:uLnTx/>
                <a:uFillTx/>
                <a:latin typeface="BlinkMacSystemFont"/>
                <a:ea typeface="ＭＳ Ｐゴシック" panose="020B0600070205080204" pitchFamily="34" charset="-128"/>
                <a:cs typeface="Arial"/>
              </a:rPr>
              <a:t>Recommended Treatment for Antibody-mediated Rejection After Kidney Transplantation</a:t>
            </a:r>
            <a:r>
              <a:rPr kumimoji="0" lang="en-US" sz="1600" b="0" i="0" u="none" strike="noStrike" kern="1200" cap="none" spc="0" normalizeH="0" baseline="0" noProof="0" dirty="0">
                <a:ln>
                  <a:noFill/>
                </a:ln>
                <a:solidFill>
                  <a:srgbClr val="212121"/>
                </a:solidFill>
                <a:effectLst/>
                <a:uLnTx/>
                <a:uFillTx/>
                <a:latin typeface="BlinkMacSystemFont"/>
                <a:ea typeface="ＭＳ Ｐゴシック" panose="020B0600070205080204" pitchFamily="34" charset="-128"/>
                <a:cs typeface="Arial"/>
              </a:rPr>
              <a:t>: The 2019 Expert Consensus From the Transplantation Society Working Group. Transplantation. 2020 May;104(5):911-922</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Tree>
    <p:extLst>
      <p:ext uri="{BB962C8B-B14F-4D97-AF65-F5344CB8AC3E}">
        <p14:creationId xmlns:p14="http://schemas.microsoft.com/office/powerpoint/2010/main" val="3258402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1828800" y="1557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srgbClr val="FFFFFF"/>
              </a:solidFill>
              <a:effectLst/>
              <a:uLnTx/>
              <a:uFillTx/>
              <a:latin typeface="Times New Roman" panose="02020603050405020304" pitchFamily="18" charset="0"/>
              <a:ea typeface="+mn-ea"/>
              <a:cs typeface="Arial" charset="0"/>
            </a:endParaRPr>
          </a:p>
        </p:txBody>
      </p:sp>
      <p:sp>
        <p:nvSpPr>
          <p:cNvPr id="206851" name="Rectangle 4"/>
          <p:cNvSpPr>
            <a:spLocks noChangeArrowheads="1"/>
          </p:cNvSpPr>
          <p:nvPr/>
        </p:nvSpPr>
        <p:spPr bwMode="auto">
          <a:xfrm>
            <a:off x="0" y="37338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srgbClr val="FF0000"/>
              </a:solidFill>
              <a:effectLst/>
              <a:uLnTx/>
              <a:uFillTx/>
              <a:latin typeface="Times New Roman" panose="02020603050405020304" pitchFamily="18" charset="0"/>
              <a:ea typeface="+mn-ea"/>
              <a:cs typeface="Arial" charset="0"/>
            </a:endParaRPr>
          </a:p>
        </p:txBody>
      </p:sp>
      <p:sp>
        <p:nvSpPr>
          <p:cNvPr id="206852" name="Rectangle 5"/>
          <p:cNvSpPr>
            <a:spLocks noChangeArrowheads="1"/>
          </p:cNvSpPr>
          <p:nvPr/>
        </p:nvSpPr>
        <p:spPr bwMode="auto">
          <a:xfrm>
            <a:off x="304800" y="30480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600" b="1" i="0" u="sng" strike="noStrike" kern="1200" cap="none" spc="0" normalizeH="0" baseline="0" noProof="0">
              <a:ln>
                <a:noFill/>
              </a:ln>
              <a:solidFill>
                <a:srgbClr val="FF0000"/>
              </a:solidFill>
              <a:effectLst/>
              <a:uLnTx/>
              <a:uFillTx/>
              <a:latin typeface="Times New Roman" panose="02020603050405020304" pitchFamily="18" charset="0"/>
              <a:ea typeface="+mn-ea"/>
              <a:cs typeface="Arial" charset="0"/>
            </a:endParaRPr>
          </a:p>
        </p:txBody>
      </p:sp>
      <p:pic>
        <p:nvPicPr>
          <p:cNvPr id="206853" name="Picture 6" descr="introd med vir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5334000"/>
            <a:ext cx="2019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4" name="Picture 9" descr="http://www.walkthroughindia.com/wp-content/uploads/2010/07/Varanasi-The-oldest-city-of-Ind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Rectangle 5"/>
          <p:cNvSpPr>
            <a:spLocks noChangeArrowheads="1"/>
          </p:cNvSpPr>
          <p:nvPr/>
        </p:nvSpPr>
        <p:spPr bwMode="auto">
          <a:xfrm>
            <a:off x="381000" y="112574"/>
            <a:ext cx="845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rPr>
              <a:t>FINE TUNING CHRONIC ACTIVE TCMR (IT IS NOT ALL ABOUT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Arial" charset="0"/>
              </a:rPr>
              <a:t>ABMR</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rPr>
              <a:t>)</a:t>
            </a:r>
            <a:endParaRPr kumimoji="0" lang="en-US" altLang="en-US" sz="36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Arial" charset="0"/>
            </a:endParaRPr>
          </a:p>
        </p:txBody>
      </p:sp>
      <p:sp>
        <p:nvSpPr>
          <p:cNvPr id="206856" name="Rectangle 10"/>
          <p:cNvSpPr>
            <a:spLocks noChangeArrowheads="1"/>
          </p:cNvSpPr>
          <p:nvPr/>
        </p:nvSpPr>
        <p:spPr bwMode="auto">
          <a:xfrm>
            <a:off x="1828800" y="4876800"/>
            <a:ext cx="4572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397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FF00"/>
                </a:solidFill>
                <a:effectLst/>
                <a:uLnTx/>
                <a:uFillTx/>
                <a:latin typeface="Times New Roman" panose="02020603050405020304" pitchFamily="18" charset="0"/>
                <a:ea typeface="+mn-ea"/>
                <a:cs typeface="Arial" charset="0"/>
              </a:rPr>
              <a:t>Prof Parmjeet Randhawa, M.D.,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FF00"/>
                </a:solidFill>
                <a:effectLst/>
                <a:uLnTx/>
                <a:uFillTx/>
                <a:latin typeface="Times New Roman" panose="02020603050405020304" pitchFamily="18" charset="0"/>
                <a:ea typeface="+mn-ea"/>
                <a:cs typeface="Arial" charset="0"/>
              </a:rPr>
              <a:t>Division of Transplantation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FF00"/>
                </a:solidFill>
                <a:effectLst/>
                <a:uLnTx/>
                <a:uFillTx/>
                <a:latin typeface="Times New Roman" panose="02020603050405020304" pitchFamily="18" charset="0"/>
                <a:ea typeface="+mn-ea"/>
                <a:cs typeface="Arial" charset="0"/>
              </a:rPr>
              <a:t>Department of Pathology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FF00"/>
                </a:solidFill>
                <a:effectLst/>
                <a:uLnTx/>
                <a:uFillTx/>
                <a:latin typeface="Times New Roman" panose="02020603050405020304" pitchFamily="18" charset="0"/>
                <a:ea typeface="+mn-ea"/>
                <a:cs typeface="Arial" charset="0"/>
              </a:rPr>
              <a:t>University of Pittsburgh</a:t>
            </a:r>
          </a:p>
        </p:txBody>
      </p:sp>
    </p:spTree>
    <p:extLst>
      <p:ext uri="{BB962C8B-B14F-4D97-AF65-F5344CB8AC3E}">
        <p14:creationId xmlns:p14="http://schemas.microsoft.com/office/powerpoint/2010/main" val="221034577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3AAE25C0-4760-4ED6-9C7D-FD3861186032}"/>
              </a:ext>
            </a:extLst>
          </p:cNvPr>
          <p:cNvSpPr>
            <a:spLocks noChangeArrowheads="1"/>
          </p:cNvSpPr>
          <p:nvPr/>
        </p:nvSpPr>
        <p:spPr bwMode="auto">
          <a:xfrm>
            <a:off x="2843213" y="2333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39267" name="Picture 3" descr="dtownnight">
            <a:extLst>
              <a:ext uri="{FF2B5EF4-FFF2-40B4-BE49-F238E27FC236}">
                <a16:creationId xmlns:a16="http://schemas.microsoft.com/office/drawing/2014/main" id="{2D93C065-BE55-49E5-B8FB-4089C0988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Rectangle 4">
            <a:extLst>
              <a:ext uri="{FF2B5EF4-FFF2-40B4-BE49-F238E27FC236}">
                <a16:creationId xmlns:a16="http://schemas.microsoft.com/office/drawing/2014/main" id="{A032B634-4E59-4472-96A6-2EF4DBE017B8}"/>
              </a:ext>
            </a:extLst>
          </p:cNvPr>
          <p:cNvSpPr>
            <a:spLocks noChangeArrowheads="1"/>
          </p:cNvSpPr>
          <p:nvPr/>
        </p:nvSpPr>
        <p:spPr bwMode="auto">
          <a:xfrm>
            <a:off x="0" y="228600"/>
            <a:ext cx="8510588"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Banff 2019 Update on the Diagnosis of Antibody Meditated Rejection in the Renal Allograft</a:t>
            </a:r>
          </a:p>
        </p:txBody>
      </p:sp>
      <p:sp>
        <p:nvSpPr>
          <p:cNvPr id="139269" name="Rectangle 5">
            <a:extLst>
              <a:ext uri="{FF2B5EF4-FFF2-40B4-BE49-F238E27FC236}">
                <a16:creationId xmlns:a16="http://schemas.microsoft.com/office/drawing/2014/main" id="{48023C3B-55EF-4615-A85B-BE86804076B6}"/>
              </a:ext>
            </a:extLst>
          </p:cNvPr>
          <p:cNvSpPr>
            <a:spLocks noChangeArrowheads="1"/>
          </p:cNvSpPr>
          <p:nvPr/>
        </p:nvSpPr>
        <p:spPr bwMode="auto">
          <a:xfrm>
            <a:off x="2209800" y="5057775"/>
            <a:ext cx="45624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Parmjeet Randhawa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Division of Transplantation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Department of Pathology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University of Pittsburgh</a:t>
            </a:r>
          </a:p>
        </p:txBody>
      </p:sp>
    </p:spTree>
    <p:extLst>
      <p:ext uri="{BB962C8B-B14F-4D97-AF65-F5344CB8AC3E}">
        <p14:creationId xmlns:p14="http://schemas.microsoft.com/office/powerpoint/2010/main" val="2494938708"/>
      </p:ext>
    </p:extLst>
  </p:cSld>
  <p:clrMapOvr>
    <a:masterClrMapping/>
  </p:clrMapOvr>
  <p:transition>
    <p:cover dir="l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1828800" y="1557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charset="0"/>
              <a:ea typeface="+mn-ea"/>
              <a:cs typeface="Arial" charset="0"/>
            </a:endParaRPr>
          </a:p>
        </p:txBody>
      </p:sp>
      <p:pic>
        <p:nvPicPr>
          <p:cNvPr id="180227" name="Picture 3" descr="Pittsbur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732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Rectangle 4"/>
          <p:cNvSpPr>
            <a:spLocks noChangeArrowheads="1"/>
          </p:cNvSpPr>
          <p:nvPr/>
        </p:nvSpPr>
        <p:spPr bwMode="auto">
          <a:xfrm>
            <a:off x="762000" y="4724400"/>
            <a:ext cx="4876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charset="0"/>
                <a:ea typeface="+mn-ea"/>
                <a:cs typeface="Arial" charset="0"/>
              </a:rPr>
              <a:t>Professor Parmjeet Randhawa, M.D.,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charset="0"/>
                <a:ea typeface="+mn-ea"/>
                <a:cs typeface="Arial" charset="0"/>
              </a:rPr>
              <a:t>Division of Transplantation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charset="0"/>
                <a:ea typeface="+mn-ea"/>
                <a:cs typeface="Arial" charset="0"/>
              </a:rPr>
              <a:t>Department of Pathology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charset="0"/>
                <a:ea typeface="+mn-ea"/>
                <a:cs typeface="Arial" charset="0"/>
              </a:rPr>
              <a:t>University of Pittsburgh</a:t>
            </a:r>
          </a:p>
        </p:txBody>
      </p:sp>
      <p:sp>
        <p:nvSpPr>
          <p:cNvPr id="180229" name="Rectangle 5"/>
          <p:cNvSpPr>
            <a:spLocks noChangeArrowheads="1"/>
          </p:cNvSpPr>
          <p:nvPr/>
        </p:nvSpPr>
        <p:spPr bwMode="auto">
          <a:xfrm>
            <a:off x="381000" y="228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charset="0"/>
              <a:ea typeface="+mn-ea"/>
              <a:cs typeface="Arial" charset="0"/>
            </a:endParaRPr>
          </a:p>
        </p:txBody>
      </p:sp>
      <p:sp>
        <p:nvSpPr>
          <p:cNvPr id="180230" name="Rectangle 1"/>
          <p:cNvSpPr>
            <a:spLocks noChangeArrowheads="1"/>
          </p:cNvSpPr>
          <p:nvPr/>
        </p:nvSpPr>
        <p:spPr bwMode="auto">
          <a:xfrm>
            <a:off x="0" y="269875"/>
            <a:ext cx="93138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charset="0"/>
                <a:ea typeface="+mn-ea"/>
                <a:cs typeface="Arial" charset="0"/>
              </a:rPr>
              <a:t>    Resurgence of Acute &amp; Chronic Active TCMR as a Potential Player in Kidney Allograft Dysfunction: </a:t>
            </a:r>
          </a:p>
        </p:txBody>
      </p:sp>
    </p:spTree>
    <p:extLst>
      <p:ext uri="{BB962C8B-B14F-4D97-AF65-F5344CB8AC3E}">
        <p14:creationId xmlns:p14="http://schemas.microsoft.com/office/powerpoint/2010/main" val="1693556418"/>
      </p:ext>
    </p:extLst>
  </p:cSld>
  <p:clrMapOvr>
    <a:masterClrMapping/>
  </p:clrMapOvr>
  <p:transition>
    <p:cover dir="l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9C091D-8084-447C-9C91-F52D298DBE43}"/>
              </a:ext>
            </a:extLst>
          </p:cNvPr>
          <p:cNvSpPr txBox="1"/>
          <p:nvPr/>
        </p:nvSpPr>
        <p:spPr>
          <a:xfrm>
            <a:off x="609600" y="457200"/>
            <a:ext cx="876300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charset="0"/>
                <a:ea typeface="+mn-ea"/>
                <a:cs typeface="Arial" charset="0"/>
              </a:rPr>
              <a:t>Suggested Case Spectrum in General</a:t>
            </a:r>
          </a:p>
        </p:txBody>
      </p:sp>
      <p:sp>
        <p:nvSpPr>
          <p:cNvPr id="4" name="TextBox 3">
            <a:extLst>
              <a:ext uri="{FF2B5EF4-FFF2-40B4-BE49-F238E27FC236}">
                <a16:creationId xmlns:a16="http://schemas.microsoft.com/office/drawing/2014/main" id="{7891D98D-2B7F-C88D-E8B4-24BA7C89142B}"/>
              </a:ext>
            </a:extLst>
          </p:cNvPr>
          <p:cNvSpPr txBox="1"/>
          <p:nvPr/>
        </p:nvSpPr>
        <p:spPr>
          <a:xfrm>
            <a:off x="1047750" y="1006806"/>
            <a:ext cx="7048500" cy="7140416"/>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a:t>
            </a: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Classic  acute/active ABMR (or one with DSA500 &amp; FS cluster of c4d &lt;10%)</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Chronic ABMR: point our heterogeneity &amp; need to look at scores</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Mixed ca-TCMR-ABMR is imp: clinicians &amp; MMDx® may just call it ABMR</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V-lesions</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FFFFFF"/>
                </a:solidFill>
                <a:effectLst/>
                <a:uLnTx/>
                <a:uFillTx/>
                <a:latin typeface="Times New Roman"/>
                <a:ea typeface="+mn-ea"/>
                <a:cs typeface="+mn-cs"/>
              </a:rPr>
              <a:t>BKVN-ABMR: include your BKV case by making it c4d positive and discussing your  DSA literature from Basel</a:t>
            </a: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MVI- C4d positive(g0 &amp;/or ptc0)</a:t>
            </a:r>
          </a:p>
          <a:p>
            <a:r>
              <a:rPr kumimoji="0" lang="en-US" sz="2000" b="0" i="0" u="none" strike="noStrike" kern="1200" cap="none" spc="0" normalizeH="0" baseline="0" noProof="0" dirty="0">
                <a:ln>
                  <a:noFill/>
                </a:ln>
                <a:solidFill>
                  <a:srgbClr val="FFFFFF"/>
                </a:solidFill>
                <a:effectLst/>
                <a:uLnTx/>
                <a:uFillTx/>
                <a:latin typeface="Times New Roman"/>
                <a:ea typeface="+mn-ea"/>
                <a:cs typeface="+mn-cs"/>
              </a:rPr>
              <a:t>MVI- C4d negative, DSA positive(g0 &amp;/or ptc0)</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MVI- C4d negative, DSA negative (g0 &amp;/or ptc0)</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ATI- C4d positive= Ian Gibson</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ATI – C4d negative, DSA negative: see GibsonEarlyMVI.PPT</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Medullary C4d positive—see medullary pathology slide below</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Suspicious for ABMR– as of 2013 &amp; 2015? –what is it now (probably more than one category)</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Subclinical  acute/active ABMR (get the references, but first get the talk done)----subclinical </a:t>
            </a:r>
            <a:r>
              <a:rPr kumimoji="0" lang="en-US" sz="2000" b="0" i="0" u="none" strike="noStrike" kern="1200" cap="none" spc="0" normalizeH="0" baseline="0" noProof="0" dirty="0" err="1">
                <a:ln>
                  <a:noFill/>
                </a:ln>
                <a:solidFill>
                  <a:srgbClr val="FFFFFF"/>
                </a:solidFill>
                <a:effectLst/>
                <a:uLnTx/>
                <a:uFillTx/>
                <a:latin typeface="Times New Roman"/>
                <a:ea typeface="+mn-ea"/>
                <a:cs typeface="+mn-cs"/>
              </a:rPr>
              <a:t>isol</a:t>
            </a:r>
            <a:r>
              <a:rPr kumimoji="0" lang="en-US" sz="2000" b="0" i="0" u="none" strike="noStrike" kern="1200" cap="none" spc="0" normalizeH="0" baseline="0" noProof="0" dirty="0">
                <a:ln>
                  <a:noFill/>
                </a:ln>
                <a:solidFill>
                  <a:srgbClr val="FFFFFF"/>
                </a:solidFill>
                <a:effectLst/>
                <a:uLnTx/>
                <a:uFillTx/>
                <a:latin typeface="Times New Roman"/>
                <a:ea typeface="+mn-ea"/>
                <a:cs typeface="+mn-cs"/>
              </a:rPr>
              <a:t> V1 would be a variant</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174808690"/>
      </p:ext>
    </p:extLst>
  </p:cSld>
  <p:clrMapOvr>
    <a:masterClrMapping/>
  </p:clrMapOvr>
  <p:transition>
    <p:cover dir="l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2238" name="Text Box 14"/>
          <p:cNvSpPr txBox="1">
            <a:spLocks noChangeArrowheads="1"/>
          </p:cNvSpPr>
          <p:nvPr/>
        </p:nvSpPr>
        <p:spPr bwMode="auto">
          <a:xfrm>
            <a:off x="1736725" y="2936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7B31CAB7-B1AD-4892-7662-8D5622435136}"/>
              </a:ext>
            </a:extLst>
          </p:cNvPr>
          <p:cNvPicPr>
            <a:picLocks noChangeAspect="1"/>
          </p:cNvPicPr>
          <p:nvPr/>
        </p:nvPicPr>
        <p:blipFill>
          <a:blip r:embed="rId3"/>
          <a:stretch>
            <a:fillRect/>
          </a:stretch>
        </p:blipFill>
        <p:spPr>
          <a:xfrm>
            <a:off x="0" y="0"/>
            <a:ext cx="9144000" cy="6857999"/>
          </a:xfrm>
          <a:prstGeom prst="rect">
            <a:avLst/>
          </a:prstGeom>
        </p:spPr>
      </p:pic>
      <p:sp>
        <p:nvSpPr>
          <p:cNvPr id="3" name="Arrow: Right 2">
            <a:extLst>
              <a:ext uri="{FF2B5EF4-FFF2-40B4-BE49-F238E27FC236}">
                <a16:creationId xmlns:a16="http://schemas.microsoft.com/office/drawing/2014/main" id="{6A2955E0-600D-85B1-1AEB-191890A02D15}"/>
              </a:ext>
            </a:extLst>
          </p:cNvPr>
          <p:cNvSpPr/>
          <p:nvPr/>
        </p:nvSpPr>
        <p:spPr bwMode="auto">
          <a:xfrm>
            <a:off x="1736725" y="3151759"/>
            <a:ext cx="978408" cy="484632"/>
          </a:xfrm>
          <a:prstGeom prst="rightArrow">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Arrow: Right 3">
            <a:extLst>
              <a:ext uri="{FF2B5EF4-FFF2-40B4-BE49-F238E27FC236}">
                <a16:creationId xmlns:a16="http://schemas.microsoft.com/office/drawing/2014/main" id="{F574BE07-F18D-5EC4-5B38-2FC345811D22}"/>
              </a:ext>
            </a:extLst>
          </p:cNvPr>
          <p:cNvSpPr/>
          <p:nvPr/>
        </p:nvSpPr>
        <p:spPr bwMode="auto">
          <a:xfrm>
            <a:off x="5791200" y="990600"/>
            <a:ext cx="978408" cy="484632"/>
          </a:xfrm>
          <a:prstGeom prst="rightArrow">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a16="http://schemas.microsoft.com/office/drawing/2014/main" id="{CA586915-05BB-E532-C0C2-218FBF80C5A9}"/>
              </a:ext>
            </a:extLst>
          </p:cNvPr>
          <p:cNvSpPr txBox="1"/>
          <p:nvPr/>
        </p:nvSpPr>
        <p:spPr>
          <a:xfrm>
            <a:off x="4864608" y="5763208"/>
            <a:ext cx="3810000" cy="923330"/>
          </a:xfrm>
          <a:prstGeom prst="rect">
            <a:avLst/>
          </a:prstGeom>
          <a:noFill/>
        </p:spPr>
        <p:txBody>
          <a:bodyPr wrap="square">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highlight>
                  <a:srgbClr val="FFFF00"/>
                </a:highlight>
                <a:uLnTx/>
                <a:uFillTx/>
                <a:latin typeface="Times New Roman"/>
                <a:ea typeface="+mn-ea"/>
                <a:cs typeface="+mn-cs"/>
              </a:rPr>
              <a:t>&gt;1 in individual</a:t>
            </a:r>
            <a:r>
              <a:rPr kumimoji="0" lang="en-US" sz="1800" b="0" i="0" u="none" strike="noStrike" kern="1200" cap="none" spc="0" normalizeH="0" noProof="0" dirty="0">
                <a:ln>
                  <a:noFill/>
                </a:ln>
                <a:solidFill>
                  <a:srgbClr val="000000"/>
                </a:solidFill>
                <a:effectLst/>
                <a:highlight>
                  <a:srgbClr val="FFFF00"/>
                </a:highlight>
                <a:uLnTx/>
                <a:uFillTx/>
                <a:latin typeface="Times New Roman"/>
                <a:ea typeface="+mn-ea"/>
                <a:cs typeface="+mn-cs"/>
              </a:rPr>
              <a:t> capillaries</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solidFill>
                <a:srgbClr val="000000"/>
              </a:solidFill>
              <a:highlight>
                <a:srgbClr val="FFFF00"/>
              </a:highlight>
              <a:latin typeface="Times New Roman"/>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noProof="0" dirty="0">
                <a:solidFill>
                  <a:srgbClr val="000000"/>
                </a:solidFill>
                <a:highlight>
                  <a:srgbClr val="FFFF00"/>
                </a:highlight>
                <a:latin typeface="Times New Roman"/>
              </a:rPr>
              <a:t>CD31 vs CD68 not practical</a:t>
            </a:r>
            <a:endParaRPr kumimoji="0" lang="en-US" sz="1800" b="0" i="0" u="none" strike="noStrike" kern="1200" cap="none" spc="0" normalizeH="0" baseline="0" noProof="0" dirty="0">
              <a:ln>
                <a:noFill/>
              </a:ln>
              <a:solidFill>
                <a:srgbClr val="000000"/>
              </a:solidFill>
              <a:effectLst/>
              <a:highlight>
                <a:srgbClr val="FFFF00"/>
              </a:highlight>
              <a:uLnTx/>
              <a:uFillTx/>
              <a:latin typeface="Times New Roman"/>
              <a:ea typeface="+mn-ea"/>
              <a:cs typeface="+mn-cs"/>
            </a:endParaRPr>
          </a:p>
        </p:txBody>
      </p:sp>
    </p:spTree>
    <p:extLst>
      <p:ext uri="{BB962C8B-B14F-4D97-AF65-F5344CB8AC3E}">
        <p14:creationId xmlns:p14="http://schemas.microsoft.com/office/powerpoint/2010/main" val="3604972357"/>
      </p:ext>
    </p:extLst>
  </p:cSld>
  <p:clrMapOvr>
    <a:masterClrMapping/>
  </p:clrMapOvr>
  <p:transition>
    <p:cover dir="l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2425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24260" name="Rectangle 4"/>
          <p:cNvSpPr>
            <a:spLocks noGrp="1" noChangeArrowheads="1"/>
          </p:cNvSpPr>
          <p:nvPr>
            <p:ph type="title"/>
          </p:nvPr>
        </p:nvSpPr>
        <p:spPr>
          <a:xfrm>
            <a:off x="0" y="609600"/>
            <a:ext cx="8458200" cy="1143000"/>
          </a:xfrm>
        </p:spPr>
        <p:txBody>
          <a:bodyPr lIns="90488" tIns="44450" rIns="90488" bIns="44450"/>
          <a:lstStyle/>
          <a:p>
            <a:pPr eaLnBrk="1" hangingPunct="1"/>
            <a:r>
              <a:rPr lang="en-US" altLang="en-US" sz="3600" dirty="0">
                <a:solidFill>
                  <a:srgbClr val="FFFF00"/>
                </a:solidFill>
              </a:rPr>
              <a:t>Suggested sub-texts for cases to be presented</a:t>
            </a:r>
            <a:br>
              <a:rPr lang="en-US" altLang="en-US" sz="3600" dirty="0">
                <a:solidFill>
                  <a:srgbClr val="FFFF00"/>
                </a:solidFill>
              </a:rPr>
            </a:br>
            <a:br>
              <a:rPr lang="en-US" altLang="en-US" sz="3600" dirty="0">
                <a:solidFill>
                  <a:srgbClr val="FFFF00"/>
                </a:solidFill>
              </a:rPr>
            </a:br>
            <a:endParaRPr lang="en-US" altLang="en-US" sz="3600" dirty="0">
              <a:solidFill>
                <a:srgbClr val="FFFF00"/>
              </a:solidFill>
            </a:endParaRPr>
          </a:p>
        </p:txBody>
      </p:sp>
      <p:sp>
        <p:nvSpPr>
          <p:cNvPr id="131077" name="Rectangle 5"/>
          <p:cNvSpPr>
            <a:spLocks noGrp="1" noChangeArrowheads="1"/>
          </p:cNvSpPr>
          <p:nvPr>
            <p:ph type="body" idx="1"/>
          </p:nvPr>
        </p:nvSpPr>
        <p:spPr>
          <a:xfrm>
            <a:off x="38100" y="1752600"/>
            <a:ext cx="9067800" cy="4495800"/>
          </a:xfrm>
        </p:spPr>
        <p:txBody>
          <a:bodyPr lIns="90488" tIns="44450" rIns="90488" bIns="44450"/>
          <a:lstStyle/>
          <a:p>
            <a:pPr marL="0" marR="0" lvl="0" indent="0" algn="l" defTabSz="914400" rtl="0" eaLnBrk="1" fontAlgn="base" latinLnBrk="0" hangingPunct="1">
              <a:lnSpc>
                <a:spcPct val="100000"/>
              </a:lnSpc>
              <a:spcBef>
                <a:spcPct val="20000"/>
              </a:spcBef>
              <a:spcAft>
                <a:spcPct val="0"/>
              </a:spcAft>
              <a:buClrTx/>
              <a:buSzTx/>
              <a:buNone/>
              <a:tabLst/>
              <a:defRPr/>
            </a:pPr>
            <a:endParaRPr kumimoji="0" lang="en-US" altLang="en-US" sz="2000" b="0" i="0" u="none" strike="noStrike" kern="0" cap="none" spc="0" normalizeH="0" noProof="0" dirty="0">
              <a:ln>
                <a:noFill/>
              </a:ln>
              <a:solidFill>
                <a:srgbClr val="FFFFFF"/>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FFFFFF"/>
                </a:solidFill>
                <a:effectLst/>
                <a:uLnTx/>
                <a:uFillTx/>
                <a:latin typeface="Times New Roman"/>
                <a:ea typeface="+mn-ea"/>
                <a:cs typeface="+mn-cs"/>
              </a:rPr>
              <a:t>3m g0 ptc2 C4d becomes ABMR without mandate to check DSA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FFFFFF"/>
                </a:solidFill>
                <a:effectLst/>
                <a:uLnTx/>
                <a:uFillTx/>
                <a:latin typeface="Times New Roman"/>
                <a:ea typeface="+mn-ea"/>
                <a:cs typeface="+mn-cs"/>
              </a:rPr>
              <a:t>subclinical </a:t>
            </a:r>
            <a:r>
              <a:rPr kumimoji="0" lang="en-US" altLang="en-US" sz="2000" b="0" i="0" u="none" strike="noStrike" kern="0" cap="none" spc="0" normalizeH="0" baseline="0" noProof="0" dirty="0" err="1">
                <a:ln>
                  <a:noFill/>
                </a:ln>
                <a:solidFill>
                  <a:srgbClr val="FFFFFF"/>
                </a:solidFill>
                <a:effectLst/>
                <a:uLnTx/>
                <a:uFillTx/>
                <a:latin typeface="Times New Roman"/>
                <a:ea typeface="+mn-ea"/>
                <a:cs typeface="+mn-cs"/>
              </a:rPr>
              <a:t>ptc</a:t>
            </a:r>
            <a:r>
              <a:rPr kumimoji="0" lang="en-US" altLang="en-US" sz="2000" b="0" i="0" u="none" strike="noStrike" kern="0" cap="none" spc="0" normalizeH="0" baseline="0" noProof="0" dirty="0">
                <a:ln>
                  <a:noFill/>
                </a:ln>
                <a:solidFill>
                  <a:srgbClr val="FFFFFF"/>
                </a:solidFill>
                <a:effectLst/>
                <a:uLnTx/>
                <a:uFillTx/>
                <a:latin typeface="Times New Roman"/>
                <a:ea typeface="+mn-ea"/>
                <a:cs typeface="+mn-cs"/>
              </a:rPr>
              <a:t> with c4d, ----subclinical g and no c4d or DSA</a:t>
            </a:r>
          </a:p>
          <a:p>
            <a:pPr eaLnBrk="1" hangingPunct="1">
              <a:defRPr/>
            </a:pPr>
            <a:r>
              <a:rPr lang="en-US" altLang="en-US" sz="2000" dirty="0">
                <a:solidFill>
                  <a:srgbClr val="FFFFFF"/>
                </a:solidFill>
              </a:rPr>
              <a:t>Create a scenario wherein cg1b in 1 of 10 glomeruli making it chronic active ABMR –with potential for miscommunication</a:t>
            </a:r>
          </a:p>
          <a:p>
            <a:pPr eaLnBrk="1" hangingPunct="1">
              <a:defRPr/>
            </a:pPr>
            <a:r>
              <a:rPr lang="en-US" altLang="en-US" sz="2000" dirty="0">
                <a:solidFill>
                  <a:schemeClr val="bg1"/>
                </a:solidFill>
              </a:rPr>
              <a:t>i1 t1 in 3m protocol biopsy- do not want to call the BL acute</a:t>
            </a:r>
          </a:p>
          <a:p>
            <a:pPr eaLnBrk="1" hangingPunct="1">
              <a:defRPr/>
            </a:pPr>
            <a:r>
              <a:rPr lang="en-US" altLang="en-US" sz="2000" dirty="0">
                <a:solidFill>
                  <a:schemeClr val="bg1"/>
                </a:solidFill>
              </a:rPr>
              <a:t>Subclinical </a:t>
            </a:r>
            <a:r>
              <a:rPr lang="en-US" altLang="en-US" sz="2000" dirty="0" err="1">
                <a:solidFill>
                  <a:schemeClr val="bg1"/>
                </a:solidFill>
              </a:rPr>
              <a:t>isol</a:t>
            </a:r>
            <a:r>
              <a:rPr lang="en-US" altLang="en-US" sz="2000" dirty="0">
                <a:solidFill>
                  <a:schemeClr val="bg1"/>
                </a:solidFill>
              </a:rPr>
              <a:t>-v-----Ian Gibson peritubular capillaritis in ATN (Possibly with permission if not published)-------</a:t>
            </a:r>
          </a:p>
          <a:p>
            <a:pPr eaLnBrk="1" hangingPunct="1">
              <a:defRPr/>
            </a:pPr>
            <a:endParaRPr lang="en-US" altLang="en-US" sz="2000" dirty="0">
              <a:solidFill>
                <a:schemeClr val="bg1"/>
              </a:solidFill>
            </a:endParaRPr>
          </a:p>
          <a:p>
            <a:pPr marL="0" indent="0" eaLnBrk="1" hangingPunct="1">
              <a:buNone/>
              <a:defRPr/>
            </a:pPr>
            <a:r>
              <a:rPr lang="en-US" altLang="en-US" sz="2000" dirty="0">
                <a:solidFill>
                  <a:srgbClr val="FFFFFF"/>
                </a:solidFill>
                <a:latin typeface="Times New Roman"/>
              </a:rPr>
              <a:t>Medulla with </a:t>
            </a:r>
            <a:r>
              <a:rPr lang="en-US" altLang="en-US" sz="2000" dirty="0" err="1">
                <a:solidFill>
                  <a:srgbClr val="FFFFFF"/>
                </a:solidFill>
                <a:latin typeface="Times New Roman"/>
              </a:rPr>
              <a:t>ptld</a:t>
            </a:r>
            <a:r>
              <a:rPr lang="en-US" altLang="en-US" sz="2000" dirty="0">
                <a:solidFill>
                  <a:srgbClr val="FFFFFF"/>
                </a:solidFill>
                <a:latin typeface="Times New Roman"/>
              </a:rPr>
              <a:t>, </a:t>
            </a:r>
            <a:r>
              <a:rPr lang="en-US" altLang="en-US" sz="2000" dirty="0" err="1">
                <a:solidFill>
                  <a:srgbClr val="FFFFFF"/>
                </a:solidFill>
                <a:latin typeface="Times New Roman"/>
              </a:rPr>
              <a:t>xanthogranulomatous</a:t>
            </a:r>
            <a:r>
              <a:rPr lang="en-US" altLang="en-US" sz="2000" dirty="0">
                <a:solidFill>
                  <a:srgbClr val="FFFFFF"/>
                </a:solidFill>
                <a:latin typeface="Times New Roman"/>
              </a:rPr>
              <a:t> </a:t>
            </a:r>
            <a:r>
              <a:rPr lang="en-US" altLang="en-US" sz="2000" dirty="0" err="1">
                <a:solidFill>
                  <a:srgbClr val="FFFFFF"/>
                </a:solidFill>
                <a:latin typeface="Times New Roman"/>
              </a:rPr>
              <a:t>pyelo</a:t>
            </a:r>
            <a:r>
              <a:rPr lang="en-US" altLang="en-US" sz="2000" dirty="0">
                <a:solidFill>
                  <a:srgbClr val="FFFFFF"/>
                </a:solidFill>
                <a:latin typeface="Times New Roman"/>
              </a:rPr>
              <a:t>, organizing thrombi</a:t>
            </a:r>
            <a:endParaRPr lang="en-US" altLang="en-US" sz="2000" dirty="0">
              <a:solidFill>
                <a:schemeClr val="bg1"/>
              </a:solidFill>
            </a:endParaRPr>
          </a:p>
          <a:p>
            <a:pPr eaLnBrk="1" hangingPunct="1">
              <a:defRPr/>
            </a:pPr>
            <a:endParaRPr lang="en-US" altLang="en-US" sz="2000" dirty="0">
              <a:solidFill>
                <a:schemeClr val="bg1"/>
              </a:solidFill>
            </a:endParaRPr>
          </a:p>
          <a:p>
            <a:pPr eaLnBrk="1" hangingPunct="1">
              <a:defRPr/>
            </a:pPr>
            <a:endParaRPr lang="en-US" altLang="en-US" sz="2000" dirty="0">
              <a:solidFill>
                <a:schemeClr val="bg1"/>
              </a:solidFill>
            </a:endParaRPr>
          </a:p>
          <a:p>
            <a:pPr eaLnBrk="1" hangingPunct="1">
              <a:defRPr/>
            </a:pPr>
            <a:endParaRPr lang="en-US" altLang="en-US" sz="2000" dirty="0">
              <a:solidFill>
                <a:schemeClr val="bg1"/>
              </a:solidFill>
            </a:endParaRPr>
          </a:p>
          <a:p>
            <a:pPr eaLnBrk="1" hangingPunct="1">
              <a:defRPr/>
            </a:pPr>
            <a:endParaRPr lang="en-US" altLang="en-US" sz="2000" dirty="0">
              <a:solidFill>
                <a:schemeClr val="bg1"/>
              </a:solidFill>
            </a:endParaRPr>
          </a:p>
        </p:txBody>
      </p:sp>
    </p:spTree>
    <p:extLst>
      <p:ext uri="{BB962C8B-B14F-4D97-AF65-F5344CB8AC3E}">
        <p14:creationId xmlns:p14="http://schemas.microsoft.com/office/powerpoint/2010/main" val="940303999"/>
      </p:ext>
    </p:extLst>
  </p:cSld>
  <p:clrMapOvr>
    <a:masterClrMapping/>
  </p:clrMapOvr>
  <p:transition>
    <p:cover dir="l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AF70CB5C-A81F-4D8B-BEBB-5D9F5D0991C5}"/>
              </a:ext>
            </a:extLst>
          </p:cNvPr>
          <p:cNvSpPr>
            <a:spLocks noGrp="1" noChangeArrowheads="1"/>
          </p:cNvSpPr>
          <p:nvPr>
            <p:ph type="title"/>
          </p:nvPr>
        </p:nvSpPr>
        <p:spPr>
          <a:xfrm>
            <a:off x="1543050" y="857250"/>
            <a:ext cx="5829300" cy="514350"/>
          </a:xfrm>
        </p:spPr>
        <p:txBody>
          <a:bodyPr vert="horz" wrap="square" lIns="69056" tIns="34529" rIns="69056" bIns="34529" numCol="1" anchor="ctr" anchorCtr="0" compatLnSpc="1">
            <a:prstTxWarp prst="textNoShape">
              <a:avLst/>
            </a:prstTxWarp>
          </a:bodyPr>
          <a:lstStyle/>
          <a:p>
            <a:pPr eaLnBrk="1" hangingPunct="1"/>
            <a:r>
              <a:rPr lang="en-US" altLang="en-US" sz="2100" dirty="0">
                <a:solidFill>
                  <a:srgbClr val="FFFF00"/>
                </a:solidFill>
                <a:latin typeface="Arial" panose="020B0604020202020204" pitchFamily="34" charset="0"/>
              </a:rPr>
              <a:t>INTRA-GRAFT </a:t>
            </a:r>
            <a:r>
              <a:rPr lang="en-US" altLang="en-US" sz="2100" dirty="0" err="1">
                <a:solidFill>
                  <a:srgbClr val="FFFF00"/>
                </a:solidFill>
                <a:latin typeface="Arial" panose="020B0604020202020204" pitchFamily="34" charset="0"/>
              </a:rPr>
              <a:t>DSAs</a:t>
            </a:r>
            <a:r>
              <a:rPr lang="en-US" altLang="en-US" sz="2100" dirty="0">
                <a:solidFill>
                  <a:srgbClr val="FFFF00"/>
                </a:solidFill>
                <a:latin typeface="Arial" panose="020B0604020202020204" pitchFamily="34" charset="0"/>
              </a:rPr>
              <a:t> (reference stack available in manual reference files)</a:t>
            </a:r>
          </a:p>
        </p:txBody>
      </p:sp>
      <p:sp>
        <p:nvSpPr>
          <p:cNvPr id="180227" name="Rectangle 3">
            <a:extLst>
              <a:ext uri="{FF2B5EF4-FFF2-40B4-BE49-F238E27FC236}">
                <a16:creationId xmlns:a16="http://schemas.microsoft.com/office/drawing/2014/main" id="{175F5592-B6E6-4572-A731-234C3FFA9442}"/>
              </a:ext>
            </a:extLst>
          </p:cNvPr>
          <p:cNvSpPr>
            <a:spLocks noGrp="1" noChangeArrowheads="1"/>
          </p:cNvSpPr>
          <p:nvPr>
            <p:ph type="body" idx="1"/>
          </p:nvPr>
        </p:nvSpPr>
        <p:spPr>
          <a:xfrm>
            <a:off x="1143000" y="1400175"/>
            <a:ext cx="6429375" cy="3886200"/>
          </a:xfrm>
        </p:spPr>
        <p:txBody>
          <a:bodyPr vert="horz" wrap="square" lIns="69056" tIns="34529" rIns="69056" bIns="34529" numCol="1" anchor="t" anchorCtr="0" compatLnSpc="1">
            <a:prstTxWarp prst="textNoShape">
              <a:avLst/>
            </a:prstTxWarp>
          </a:bodyPr>
          <a:lstStyle/>
          <a:p>
            <a:pPr eaLnBrk="1" hangingPunct="1">
              <a:defRPr/>
            </a:pPr>
            <a:r>
              <a:rPr lang="en-US" altLang="en-US" sz="1800" dirty="0">
                <a:solidFill>
                  <a:srgbClr val="F8F8F8"/>
                </a:solidFill>
                <a:latin typeface="Arial" pitchFamily="34" charset="0"/>
              </a:rPr>
              <a:t>Technically demanding but has been done for both frozen needle biopsies (if generous) and nephrectomies</a:t>
            </a:r>
          </a:p>
          <a:p>
            <a:pPr eaLnBrk="1" hangingPunct="1">
              <a:defRPr/>
            </a:pPr>
            <a:r>
              <a:rPr lang="en-US" altLang="en-US" sz="1800" dirty="0">
                <a:solidFill>
                  <a:srgbClr val="F8F8F8"/>
                </a:solidFill>
                <a:latin typeface="Arial" pitchFamily="34" charset="0"/>
              </a:rPr>
              <a:t>In general +</a:t>
            </a:r>
            <a:r>
              <a:rPr lang="en-US" altLang="en-US" sz="1800" dirty="0" err="1">
                <a:solidFill>
                  <a:srgbClr val="F8F8F8"/>
                </a:solidFill>
                <a:latin typeface="Arial" pitchFamily="34" charset="0"/>
              </a:rPr>
              <a:t>ve</a:t>
            </a:r>
            <a:r>
              <a:rPr lang="en-US" altLang="en-US" sz="1800" dirty="0">
                <a:solidFill>
                  <a:srgbClr val="F8F8F8"/>
                </a:solidFill>
                <a:latin typeface="Arial" pitchFamily="34" charset="0"/>
              </a:rPr>
              <a:t> test more likely to be associated with ABMR pathology (but 20-40% of serum DSAs have no concurrent rejection)</a:t>
            </a:r>
          </a:p>
          <a:p>
            <a:pPr eaLnBrk="1" hangingPunct="1">
              <a:defRPr/>
            </a:pPr>
            <a:r>
              <a:rPr lang="en-US" altLang="en-US" sz="1800" dirty="0">
                <a:solidFill>
                  <a:srgbClr val="F8F8F8"/>
                </a:solidFill>
                <a:latin typeface="Arial" pitchFamily="34" charset="0"/>
              </a:rPr>
              <a:t>Could yield additional diagnoses </a:t>
            </a:r>
            <a:r>
              <a:rPr lang="en-US" altLang="en-US" sz="1800" dirty="0" err="1">
                <a:solidFill>
                  <a:srgbClr val="F8F8F8"/>
                </a:solidFill>
                <a:latin typeface="Arial" pitchFamily="34" charset="0"/>
              </a:rPr>
              <a:t>ABMR</a:t>
            </a:r>
            <a:r>
              <a:rPr lang="en-US" altLang="en-US" sz="1800" dirty="0">
                <a:solidFill>
                  <a:srgbClr val="F8F8F8"/>
                </a:solidFill>
                <a:latin typeface="Arial" pitchFamily="34" charset="0"/>
              </a:rPr>
              <a:t> when serum </a:t>
            </a:r>
            <a:r>
              <a:rPr lang="en-US" altLang="en-US" sz="1800" dirty="0" err="1">
                <a:solidFill>
                  <a:srgbClr val="F8F8F8"/>
                </a:solidFill>
                <a:latin typeface="Arial" pitchFamily="34" charset="0"/>
              </a:rPr>
              <a:t>DSA</a:t>
            </a:r>
            <a:r>
              <a:rPr lang="en-US" altLang="en-US" sz="1800" dirty="0">
                <a:solidFill>
                  <a:srgbClr val="F8F8F8"/>
                </a:solidFill>
                <a:latin typeface="Arial" pitchFamily="34" charset="0"/>
              </a:rPr>
              <a:t> negative; but improvement over Banff 2017 may be small if any!  ----</a:t>
            </a:r>
            <a:r>
              <a:rPr lang="en-US" altLang="en-US" sz="1800" b="1" dirty="0">
                <a:solidFill>
                  <a:srgbClr val="FFFF00"/>
                </a:solidFill>
                <a:latin typeface="Arial" pitchFamily="34" charset="0"/>
              </a:rPr>
              <a:t>Sensitivity</a:t>
            </a:r>
            <a:r>
              <a:rPr lang="en-US" altLang="en-US" sz="1800" dirty="0">
                <a:solidFill>
                  <a:srgbClr val="F8F8F8"/>
                </a:solidFill>
                <a:latin typeface="Arial" pitchFamily="34" charset="0"/>
              </a:rPr>
              <a:t> may not be good; ------</a:t>
            </a:r>
            <a:r>
              <a:rPr lang="en-US" altLang="en-US" sz="1800" b="1" dirty="0">
                <a:solidFill>
                  <a:srgbClr val="FFFF00"/>
                </a:solidFill>
                <a:latin typeface="Arial" pitchFamily="34" charset="0"/>
              </a:rPr>
              <a:t>Specificit</a:t>
            </a:r>
            <a:r>
              <a:rPr lang="en-US" altLang="en-US" sz="1800" dirty="0">
                <a:solidFill>
                  <a:srgbClr val="FFFF00"/>
                </a:solidFill>
                <a:latin typeface="Arial" pitchFamily="34" charset="0"/>
              </a:rPr>
              <a:t>y</a:t>
            </a:r>
            <a:r>
              <a:rPr lang="en-US" altLang="en-US" sz="1800" dirty="0">
                <a:solidFill>
                  <a:srgbClr val="F8F8F8"/>
                </a:solidFill>
                <a:latin typeface="Arial" pitchFamily="34" charset="0"/>
              </a:rPr>
              <a:t> may not be optimal either (TCMR could have serum +</a:t>
            </a:r>
            <a:r>
              <a:rPr lang="en-US" altLang="en-US" sz="1800" dirty="0" err="1">
                <a:solidFill>
                  <a:srgbClr val="F8F8F8"/>
                </a:solidFill>
                <a:latin typeface="Arial" pitchFamily="34" charset="0"/>
              </a:rPr>
              <a:t>ve</a:t>
            </a:r>
            <a:r>
              <a:rPr lang="en-US" altLang="en-US" sz="1800" dirty="0">
                <a:solidFill>
                  <a:srgbClr val="F8F8F8"/>
                </a:solidFill>
                <a:latin typeface="Arial" pitchFamily="34" charset="0"/>
              </a:rPr>
              <a:t> graft negative)-----Also a lot of work will be needed to establish </a:t>
            </a:r>
            <a:r>
              <a:rPr lang="en-US" altLang="en-US" sz="1800" dirty="0">
                <a:solidFill>
                  <a:srgbClr val="FFFF00"/>
                </a:solidFill>
                <a:latin typeface="Arial" pitchFamily="34" charset="0"/>
              </a:rPr>
              <a:t>diagnostic cut offs</a:t>
            </a:r>
            <a:r>
              <a:rPr lang="en-US" altLang="en-US" sz="1800" dirty="0">
                <a:solidFill>
                  <a:srgbClr val="F8F8F8"/>
                </a:solidFill>
                <a:latin typeface="Arial" pitchFamily="34" charset="0"/>
              </a:rPr>
              <a:t> for intra-graft antibody titers; &amp; cut offs will likely vary in different centers with different platforms and assay protocols</a:t>
            </a:r>
          </a:p>
          <a:p>
            <a:pPr eaLnBrk="1" hangingPunct="1">
              <a:defRPr/>
            </a:pPr>
            <a:r>
              <a:rPr lang="en-US" altLang="en-US" sz="1800" dirty="0">
                <a:solidFill>
                  <a:srgbClr val="F8F8F8"/>
                </a:solidFill>
                <a:latin typeface="Arial" pitchFamily="34" charset="0"/>
              </a:rPr>
              <a:t>Conversely, serum positive and graft negative cases would not rule out </a:t>
            </a:r>
            <a:r>
              <a:rPr lang="en-US" altLang="en-US" sz="1800" dirty="0" err="1">
                <a:solidFill>
                  <a:srgbClr val="F8F8F8"/>
                </a:solidFill>
                <a:latin typeface="Arial" pitchFamily="34" charset="0"/>
              </a:rPr>
              <a:t>ABMR</a:t>
            </a:r>
            <a:r>
              <a:rPr lang="en-US" altLang="en-US" sz="1800" dirty="0">
                <a:solidFill>
                  <a:srgbClr val="F8F8F8"/>
                </a:solidFill>
                <a:latin typeface="Arial" pitchFamily="34" charset="0"/>
              </a:rPr>
              <a:t> if biopsy </a:t>
            </a:r>
            <a:r>
              <a:rPr lang="en-US" altLang="en-US" sz="1800" dirty="0" err="1">
                <a:solidFill>
                  <a:srgbClr val="F8F8F8"/>
                </a:solidFill>
                <a:latin typeface="Arial" pitchFamily="34" charset="0"/>
              </a:rPr>
              <a:t>ABMR</a:t>
            </a:r>
            <a:r>
              <a:rPr lang="en-US" altLang="en-US" sz="1800" dirty="0">
                <a:solidFill>
                  <a:srgbClr val="F8F8F8"/>
                </a:solidFill>
                <a:latin typeface="Arial" pitchFamily="34" charset="0"/>
              </a:rPr>
              <a:t> pathology is present;  </a:t>
            </a:r>
            <a:r>
              <a:rPr lang="en-US" altLang="en-US" sz="1800" dirty="0">
                <a:solidFill>
                  <a:srgbClr val="FFFF00"/>
                </a:solidFill>
                <a:latin typeface="Arial" pitchFamily="34" charset="0"/>
              </a:rPr>
              <a:t>biopsy sampling error issue  </a:t>
            </a:r>
            <a:r>
              <a:rPr lang="en-US" altLang="en-US" sz="1800" dirty="0">
                <a:solidFill>
                  <a:srgbClr val="F8F8F8"/>
                </a:solidFill>
                <a:latin typeface="Arial" pitchFamily="34" charset="0"/>
              </a:rPr>
              <a:t>&amp; also sensitivity issue (for patients undergoing indication biopsies one study found graft </a:t>
            </a:r>
            <a:r>
              <a:rPr lang="en-US" altLang="en-US" sz="1800" dirty="0" err="1">
                <a:solidFill>
                  <a:srgbClr val="F8F8F8"/>
                </a:solidFill>
                <a:latin typeface="Arial" pitchFamily="34" charset="0"/>
              </a:rPr>
              <a:t>DSA</a:t>
            </a:r>
            <a:r>
              <a:rPr lang="en-US" altLang="en-US" sz="1800" dirty="0">
                <a:solidFill>
                  <a:srgbClr val="F8F8F8"/>
                </a:solidFill>
                <a:latin typeface="Arial" pitchFamily="34" charset="0"/>
              </a:rPr>
              <a:t> in only 41% of those with serum </a:t>
            </a:r>
            <a:r>
              <a:rPr lang="en-US" altLang="en-US" sz="1800" dirty="0" err="1">
                <a:solidFill>
                  <a:srgbClr val="F8F8F8"/>
                </a:solidFill>
                <a:latin typeface="Arial" pitchFamily="34" charset="0"/>
              </a:rPr>
              <a:t>DSA</a:t>
            </a:r>
            <a:r>
              <a:rPr lang="en-US" altLang="en-US" sz="1800" dirty="0">
                <a:solidFill>
                  <a:srgbClr val="F8F8F8"/>
                </a:solidFill>
                <a:latin typeface="Arial" pitchFamily="34" charset="0"/>
              </a:rPr>
              <a:t> </a:t>
            </a:r>
          </a:p>
        </p:txBody>
      </p:sp>
    </p:spTree>
    <p:extLst>
      <p:ext uri="{BB962C8B-B14F-4D97-AF65-F5344CB8AC3E}">
        <p14:creationId xmlns:p14="http://schemas.microsoft.com/office/powerpoint/2010/main" val="1800256328"/>
      </p:ext>
    </p:extLst>
  </p:cSld>
  <p:clrMapOvr>
    <a:masterClrMapping/>
  </p:clrMapOvr>
  <p:transition>
    <p:cover dir="l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a:extLst>
              <a:ext uri="{FF2B5EF4-FFF2-40B4-BE49-F238E27FC236}">
                <a16:creationId xmlns:a16="http://schemas.microsoft.com/office/drawing/2014/main" id="{DD64D9FD-C12A-43CF-97BC-11C11C618579}"/>
              </a:ext>
            </a:extLst>
          </p:cNvPr>
          <p:cNvSpPr>
            <a:spLocks noGrp="1"/>
          </p:cNvSpPr>
          <p:nvPr>
            <p:ph type="title"/>
          </p:nvPr>
        </p:nvSpPr>
        <p:spPr>
          <a:xfrm>
            <a:off x="0" y="152400"/>
            <a:ext cx="8229600" cy="514350"/>
          </a:xfrm>
        </p:spPr>
        <p:txBody>
          <a:bodyPr/>
          <a:lstStyle/>
          <a:p>
            <a:br>
              <a:rPr lang="en-US" altLang="en-US" sz="2400" dirty="0"/>
            </a:br>
            <a:br>
              <a:rPr lang="en-US" altLang="en-US" sz="2400" dirty="0"/>
            </a:br>
            <a:r>
              <a:rPr lang="en-US" altLang="en-US" sz="2400" dirty="0"/>
              <a:t>Banff 2019 MVI Notes: section 3.4---</a:t>
            </a:r>
            <a:br>
              <a:rPr lang="en-US" altLang="en-US" sz="2400" dirty="0"/>
            </a:br>
            <a:br>
              <a:rPr lang="en-US" altLang="en-US" sz="2400" dirty="0"/>
            </a:br>
            <a:r>
              <a:rPr lang="en-US" altLang="en-US" sz="2400" dirty="0"/>
              <a:t>see notes section to review outcome of  patients not having the antibody-c4d-DSA triad</a:t>
            </a:r>
          </a:p>
        </p:txBody>
      </p:sp>
      <p:sp>
        <p:nvSpPr>
          <p:cNvPr id="242691" name="TextBox 2">
            <a:extLst>
              <a:ext uri="{FF2B5EF4-FFF2-40B4-BE49-F238E27FC236}">
                <a16:creationId xmlns:a16="http://schemas.microsoft.com/office/drawing/2014/main" id="{621B0E5D-8969-48B7-939C-C386C87A0D86}"/>
              </a:ext>
            </a:extLst>
          </p:cNvPr>
          <p:cNvSpPr txBox="1">
            <a:spLocks noChangeArrowheads="1"/>
          </p:cNvSpPr>
          <p:nvPr/>
        </p:nvSpPr>
        <p:spPr bwMode="auto">
          <a:xfrm>
            <a:off x="457200" y="3429000"/>
            <a:ext cx="8991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1"/>
                </a:solidFill>
                <a:latin typeface="Arial" pitchFamily="34" charset="0"/>
                <a:ea typeface="MS PGothic" pitchFamily="34" charset="-128"/>
              </a:defRPr>
            </a:lvl1pPr>
            <a:lvl2pPr marL="37931725" indent="-37474525">
              <a:spcBef>
                <a:spcPct val="20000"/>
              </a:spcBef>
              <a:buChar char="–"/>
              <a:defRPr sz="2800" b="1">
                <a:solidFill>
                  <a:schemeClr val="bg1"/>
                </a:solidFill>
                <a:latin typeface="Arial" pitchFamily="34" charset="0"/>
                <a:ea typeface="MS PGothic" pitchFamily="34" charset="-128"/>
              </a:defRPr>
            </a:lvl2pPr>
            <a:lvl3pPr marL="1143000" indent="-228600">
              <a:spcBef>
                <a:spcPct val="20000"/>
              </a:spcBef>
              <a:buChar char="•"/>
              <a:defRPr sz="2400" b="1">
                <a:solidFill>
                  <a:schemeClr val="bg1"/>
                </a:solidFill>
                <a:latin typeface="Arial" pitchFamily="34" charset="0"/>
                <a:ea typeface="MS PGothic" pitchFamily="34" charset="-128"/>
              </a:defRPr>
            </a:lvl3pPr>
            <a:lvl4pPr marL="1600200" indent="-228600">
              <a:spcBef>
                <a:spcPct val="20000"/>
              </a:spcBef>
              <a:buChar char="–"/>
              <a:defRPr sz="2000" b="1">
                <a:solidFill>
                  <a:schemeClr val="bg1"/>
                </a:solidFill>
                <a:latin typeface="Arial" pitchFamily="34" charset="0"/>
                <a:ea typeface="MS PGothic" pitchFamily="34" charset="-128"/>
              </a:defRPr>
            </a:lvl4pPr>
            <a:lvl5pPr marL="2057400" indent="-228600">
              <a:spcBef>
                <a:spcPct val="20000"/>
              </a:spcBef>
              <a:buChar char="»"/>
              <a:defRPr sz="2000" b="1">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MS PGothic" pitchFamily="34" charset="-128"/>
              </a:defRPr>
            </a:lvl9pPr>
          </a:lstStyle>
          <a:p>
            <a:pPr marL="342900" marR="0" lvl="0" indent="-342900" algn="l" defTabSz="685800" rtl="0" eaLnBrk="1" fontAlgn="base" latinLnBrk="0" hangingPunct="1">
              <a:lnSpc>
                <a:spcPct val="100000"/>
              </a:lnSpc>
              <a:spcBef>
                <a:spcPct val="0"/>
              </a:spcBef>
              <a:spcAft>
                <a:spcPct val="0"/>
              </a:spcAft>
              <a:buClrTx/>
              <a:buSzTx/>
              <a:buFontTx/>
              <a:buChar char="•"/>
              <a:tabLst/>
              <a:defRPr/>
            </a:pPr>
            <a:endParaRPr kumimoji="0" lang="en-US" altLang="en-US" sz="21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21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2552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2238" name="Text Box 14"/>
          <p:cNvSpPr txBox="1">
            <a:spLocks noChangeArrowheads="1"/>
          </p:cNvSpPr>
          <p:nvPr/>
        </p:nvSpPr>
        <p:spPr bwMode="auto">
          <a:xfrm>
            <a:off x="1736725" y="2936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7" name="Picture 2" descr="ajtab2a">
            <a:extLst>
              <a:ext uri="{FF2B5EF4-FFF2-40B4-BE49-F238E27FC236}">
                <a16:creationId xmlns:a16="http://schemas.microsoft.com/office/drawing/2014/main" id="{2A053B9E-F5FC-B9EA-1F65-154BA43F3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34925"/>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C6ED407-74CF-1623-4445-69E5F2B42BE3}"/>
              </a:ext>
            </a:extLst>
          </p:cNvPr>
          <p:cNvSpPr txBox="1"/>
          <p:nvPr/>
        </p:nvSpPr>
        <p:spPr>
          <a:xfrm>
            <a:off x="6553200" y="5334000"/>
            <a:ext cx="1941557" cy="923330"/>
          </a:xfrm>
          <a:prstGeom prst="rect">
            <a:avLst/>
          </a:prstGeom>
          <a:noFill/>
        </p:spPr>
        <p:txBody>
          <a:bodyPr wrap="none" rtlCol="0">
            <a:spAutoFit/>
          </a:bodyPr>
          <a:lstStyle/>
          <a:p>
            <a:r>
              <a:rPr lang="en-US" dirty="0">
                <a:highlight>
                  <a:srgbClr val="FFFF00"/>
                </a:highlight>
              </a:rPr>
              <a:t>Both criteria +</a:t>
            </a:r>
            <a:r>
              <a:rPr lang="en-US" dirty="0" err="1">
                <a:highlight>
                  <a:srgbClr val="FFFF00"/>
                </a:highlight>
              </a:rPr>
              <a:t>ve</a:t>
            </a:r>
            <a:endParaRPr lang="en-US" dirty="0">
              <a:highlight>
                <a:srgbClr val="FFFF00"/>
              </a:highlight>
            </a:endParaRPr>
          </a:p>
          <a:p>
            <a:endParaRPr lang="en-US" dirty="0">
              <a:highlight>
                <a:srgbClr val="FFFF00"/>
              </a:highlight>
            </a:endParaRPr>
          </a:p>
          <a:p>
            <a:r>
              <a:rPr lang="en-US" dirty="0">
                <a:highlight>
                  <a:srgbClr val="FFFF00"/>
                </a:highlight>
              </a:rPr>
              <a:t>Threshold too high</a:t>
            </a:r>
          </a:p>
        </p:txBody>
      </p:sp>
    </p:spTree>
    <p:extLst>
      <p:ext uri="{BB962C8B-B14F-4D97-AF65-F5344CB8AC3E}">
        <p14:creationId xmlns:p14="http://schemas.microsoft.com/office/powerpoint/2010/main" val="2609232646"/>
      </p:ext>
    </p:extLst>
  </p:cSld>
  <p:clrMapOvr>
    <a:masterClrMapping/>
  </p:clrMapOvr>
  <p:transition>
    <p:cover dir="ld"/>
  </p:transition>
</p:sld>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20_MC_White (12-28-2020)">
  <a:themeElements>
    <a:clrScheme name="2020_MC_White">
      <a:dk1>
        <a:srgbClr val="FFFFFF"/>
      </a:dk1>
      <a:lt1>
        <a:srgbClr val="000000"/>
      </a:lt1>
      <a:dk2>
        <a:srgbClr val="D2D2D2"/>
      </a:dk2>
      <a:lt2>
        <a:srgbClr val="0057B8"/>
      </a:lt2>
      <a:accent1>
        <a:srgbClr val="009CDE"/>
      </a:accent1>
      <a:accent2>
        <a:srgbClr val="0057B8"/>
      </a:accent2>
      <a:accent3>
        <a:srgbClr val="00873E"/>
      </a:accent3>
      <a:accent4>
        <a:srgbClr val="8246AF"/>
      </a:accent4>
      <a:accent5>
        <a:srgbClr val="FE5000"/>
      </a:accent5>
      <a:accent6>
        <a:srgbClr val="FFC845"/>
      </a:accent6>
      <a:hlink>
        <a:srgbClr val="009CDE"/>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163EECEE-9AD9-47BD-AD0C-330652D0BF78}" vid="{888C0A50-42BA-4B84-A72E-24202826D547}"/>
    </a:ext>
  </a:extLst>
</a:theme>
</file>

<file path=ppt/theme/theme13.xml><?xml version="1.0" encoding="utf-8"?>
<a:theme xmlns:a="http://schemas.openxmlformats.org/drawingml/2006/main" name="Default Theme">
  <a:themeElements>
    <a:clrScheme name="">
      <a:dk1>
        <a:srgbClr val="000000"/>
      </a:dk1>
      <a:lt1>
        <a:srgbClr val="FFFFFF"/>
      </a:lt1>
      <a:dk2>
        <a:srgbClr val="0046AD"/>
      </a:dk2>
      <a:lt2>
        <a:srgbClr val="000000"/>
      </a:lt2>
      <a:accent1>
        <a:srgbClr val="EB5050"/>
      </a:accent1>
      <a:accent2>
        <a:srgbClr val="1EAE69"/>
      </a:accent2>
      <a:accent3>
        <a:srgbClr val="FFFFFF"/>
      </a:accent3>
      <a:accent4>
        <a:srgbClr val="000000"/>
      </a:accent4>
      <a:accent5>
        <a:srgbClr val="F3B3B3"/>
      </a:accent5>
      <a:accent6>
        <a:srgbClr val="1A9D5E"/>
      </a:accent6>
      <a:hlink>
        <a:srgbClr val="3366EB"/>
      </a:hlink>
      <a:folHlink>
        <a:srgbClr val="6699FF"/>
      </a:folHlink>
    </a:clrScheme>
    <a:fontScheme name="Mayo_Whi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yo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yo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yo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yo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yo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yo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yo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yo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yo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yo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yo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yo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ayo_White 13">
        <a:dk1>
          <a:srgbClr val="0046AD"/>
        </a:dk1>
        <a:lt1>
          <a:srgbClr val="FFFFFF"/>
        </a:lt1>
        <a:dk2>
          <a:srgbClr val="000000"/>
        </a:dk2>
        <a:lt2>
          <a:srgbClr val="808080"/>
        </a:lt2>
        <a:accent1>
          <a:srgbClr val="3366EB"/>
        </a:accent1>
        <a:accent2>
          <a:srgbClr val="EB5050"/>
        </a:accent2>
        <a:accent3>
          <a:srgbClr val="FFFFFF"/>
        </a:accent3>
        <a:accent4>
          <a:srgbClr val="003A93"/>
        </a:accent4>
        <a:accent5>
          <a:srgbClr val="ADB8F3"/>
        </a:accent5>
        <a:accent6>
          <a:srgbClr val="D54848"/>
        </a:accent6>
        <a:hlink>
          <a:srgbClr val="EB9900"/>
        </a:hlink>
        <a:folHlink>
          <a:srgbClr val="777777"/>
        </a:folHlink>
      </a:clrScheme>
      <a:clrMap bg1="lt1" tx1="dk1" bg2="lt2" tx2="dk2" accent1="accent1" accent2="accent2" accent3="accent3" accent4="accent4" accent5="accent5" accent6="accent6" hlink="hlink" folHlink="folHlink"/>
    </a:extraClrScheme>
    <a:extraClrScheme>
      <a:clrScheme name="Mayo_White 14">
        <a:dk1>
          <a:srgbClr val="000000"/>
        </a:dk1>
        <a:lt1>
          <a:srgbClr val="FFFFFF"/>
        </a:lt1>
        <a:dk2>
          <a:srgbClr val="003CAD"/>
        </a:dk2>
        <a:lt2>
          <a:srgbClr val="808080"/>
        </a:lt2>
        <a:accent1>
          <a:srgbClr val="3366EB"/>
        </a:accent1>
        <a:accent2>
          <a:srgbClr val="EB5050"/>
        </a:accent2>
        <a:accent3>
          <a:srgbClr val="FFFFFF"/>
        </a:accent3>
        <a:accent4>
          <a:srgbClr val="000000"/>
        </a:accent4>
        <a:accent5>
          <a:srgbClr val="ADB8F3"/>
        </a:accent5>
        <a:accent6>
          <a:srgbClr val="D54848"/>
        </a:accent6>
        <a:hlink>
          <a:srgbClr val="EB9900"/>
        </a:hlink>
        <a:folHlink>
          <a:srgbClr val="777777"/>
        </a:folHlink>
      </a:clrScheme>
      <a:clrMap bg1="lt1" tx1="dk1" bg2="lt2" tx2="dk2" accent1="accent1" accent2="accent2" accent3="accent3" accent4="accent4" accent5="accent5" accent6="accent6" hlink="hlink" folHlink="folHlink"/>
    </a:extraClrScheme>
    <a:extraClrScheme>
      <a:clrScheme name="Mayo_White 15">
        <a:dk1>
          <a:srgbClr val="000000"/>
        </a:dk1>
        <a:lt1>
          <a:srgbClr val="FFFFFF"/>
        </a:lt1>
        <a:dk2>
          <a:srgbClr val="003CAD"/>
        </a:dk2>
        <a:lt2>
          <a:srgbClr val="808080"/>
        </a:lt2>
        <a:accent1>
          <a:srgbClr val="3366EB"/>
        </a:accent1>
        <a:accent2>
          <a:srgbClr val="EB5050"/>
        </a:accent2>
        <a:accent3>
          <a:srgbClr val="FFFFFF"/>
        </a:accent3>
        <a:accent4>
          <a:srgbClr val="000000"/>
        </a:accent4>
        <a:accent5>
          <a:srgbClr val="ADB8F3"/>
        </a:accent5>
        <a:accent6>
          <a:srgbClr val="D54848"/>
        </a:accent6>
        <a:hlink>
          <a:srgbClr val="EB9900"/>
        </a:hlink>
        <a:folHlink>
          <a:srgbClr val="6699FF"/>
        </a:folHlink>
      </a:clrScheme>
      <a:clrMap bg1="lt1" tx1="dk1" bg2="lt2" tx2="dk2" accent1="accent1" accent2="accent2" accent3="accent3" accent4="accent4" accent5="accent5" accent6="accent6" hlink="hlink" folHlink="folHlink"/>
    </a:extraClrScheme>
    <a:extraClrScheme>
      <a:clrScheme name="Mayo_White 16">
        <a:dk1>
          <a:srgbClr val="000000"/>
        </a:dk1>
        <a:lt1>
          <a:srgbClr val="FFFFFF"/>
        </a:lt1>
        <a:dk2>
          <a:srgbClr val="003CAD"/>
        </a:dk2>
        <a:lt2>
          <a:srgbClr val="000000"/>
        </a:lt2>
        <a:accent1>
          <a:srgbClr val="3366EB"/>
        </a:accent1>
        <a:accent2>
          <a:srgbClr val="EB5050"/>
        </a:accent2>
        <a:accent3>
          <a:srgbClr val="FFFFFF"/>
        </a:accent3>
        <a:accent4>
          <a:srgbClr val="000000"/>
        </a:accent4>
        <a:accent5>
          <a:srgbClr val="ADB8F3"/>
        </a:accent5>
        <a:accent6>
          <a:srgbClr val="D54848"/>
        </a:accent6>
        <a:hlink>
          <a:srgbClr val="EB9900"/>
        </a:hlink>
        <a:folHlink>
          <a:srgbClr val="6699F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
      <a:dk1>
        <a:srgbClr val="FFFFFF"/>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9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pitchFamily="-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pitchFamily="-2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46_Default Design">
  <a:themeElements>
    <a:clrScheme name="">
      <a:dk1>
        <a:srgbClr val="FFFFFF"/>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5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pitchFamily="-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pitchFamily="-2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1_Default Design">
  <a:themeElements>
    <a:clrScheme name="">
      <a:dk1>
        <a:srgbClr val="FFFFFF"/>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3975" cap="flat" cmpd="sng" algn="ctr">
          <a:solidFill>
            <a:srgbClr val="00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3975" cap="flat" cmpd="sng" algn="ctr">
          <a:solidFill>
            <a:srgbClr val="00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Default Design">
  <a:themeElements>
    <a:clrScheme name="">
      <a:dk1>
        <a:srgbClr val="FFFFFF"/>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ayo Grand Rounds">
  <a:themeElements>
    <a:clrScheme name="Mayo Grand Round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ayo Grand Round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yo Grand Round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 Grand Round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 Grand Round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 Grand Round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 Grand Round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 Grand Round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 Grand Round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
    <a:dk1>
      <a:srgbClr val="FFFF00"/>
    </a:dk1>
    <a:lt1>
      <a:srgbClr val="FFFF00"/>
    </a:lt1>
    <a:dk2>
      <a:srgbClr val="000000"/>
    </a:dk2>
    <a:lt2>
      <a:srgbClr val="808080"/>
    </a:lt2>
    <a:accent1>
      <a:srgbClr val="00CC99"/>
    </a:accent1>
    <a:accent2>
      <a:srgbClr val="3333CC"/>
    </a:accent2>
    <a:accent3>
      <a:srgbClr val="FFFFAA"/>
    </a:accent3>
    <a:accent4>
      <a:srgbClr val="DADA00"/>
    </a:accent4>
    <a:accent5>
      <a:srgbClr val="AAE2CA"/>
    </a:accent5>
    <a:accent6>
      <a:srgbClr val="2D2DB9"/>
    </a:accent6>
    <a:hlink>
      <a:srgbClr val="CCCCFF"/>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B330A2AACB94478B4CC2F39002A861" ma:contentTypeVersion="16" ma:contentTypeDescription="Create a new document." ma:contentTypeScope="" ma:versionID="7fa8512bf9bae12877ac39b06d903fd6">
  <xsd:schema xmlns:xsd="http://www.w3.org/2001/XMLSchema" xmlns:xs="http://www.w3.org/2001/XMLSchema" xmlns:p="http://schemas.microsoft.com/office/2006/metadata/properties" xmlns:ns1="http://schemas.microsoft.com/sharepoint/v3" xmlns:ns3="ba28866e-f5dd-4244-9a9f-5ea6ca469195" xmlns:ns4="1c19515c-c7c5-4d54-a7fa-846a4eb38078" targetNamespace="http://schemas.microsoft.com/office/2006/metadata/properties" ma:root="true" ma:fieldsID="2a7a89544b4f7dcfa79ad6d86999071e" ns1:_="" ns3:_="" ns4:_="">
    <xsd:import namespace="http://schemas.microsoft.com/sharepoint/v3"/>
    <xsd:import namespace="ba28866e-f5dd-4244-9a9f-5ea6ca469195"/>
    <xsd:import namespace="1c19515c-c7c5-4d54-a7fa-846a4eb380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8866e-f5dd-4244-9a9f-5ea6ca46919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19515c-c7c5-4d54-a7fa-846a4eb3807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CD80811-1DD6-4259-AA6C-DF3487F1CB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a28866e-f5dd-4244-9a9f-5ea6ca469195"/>
    <ds:schemaRef ds:uri="1c19515c-c7c5-4d54-a7fa-846a4eb380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E40963-3035-410B-8508-805AE49E4317}">
  <ds:schemaRefs>
    <ds:schemaRef ds:uri="http://schemas.microsoft.com/sharepoint/v3/contenttype/forms"/>
  </ds:schemaRefs>
</ds:datastoreItem>
</file>

<file path=customXml/itemProps3.xml><?xml version="1.0" encoding="utf-8"?>
<ds:datastoreItem xmlns:ds="http://schemas.openxmlformats.org/officeDocument/2006/customXml" ds:itemID="{12B04AA1-D4D9-4C5E-B4B5-F1978CFEF3EC}">
  <ds:schemaRefs>
    <ds:schemaRef ds:uri="http://purl.org/dc/dcmitype/"/>
    <ds:schemaRef ds:uri="1c19515c-c7c5-4d54-a7fa-846a4eb38078"/>
    <ds:schemaRef ds:uri="http://purl.org/dc/elements/1.1/"/>
    <ds:schemaRef ds:uri="http://schemas.microsoft.com/office/2006/metadata/properties"/>
    <ds:schemaRef ds:uri="ba28866e-f5dd-4244-9a9f-5ea6ca469195"/>
    <ds:schemaRef ds:uri="http://schemas.microsoft.com/sharepoint/v3"/>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41127</TotalTime>
  <Words>19096</Words>
  <Application>Microsoft Office PowerPoint</Application>
  <PresentationFormat>On-screen Show (4:3)</PresentationFormat>
  <Paragraphs>1739</Paragraphs>
  <Slides>82</Slides>
  <Notes>79</Notes>
  <HiddenSlides>0</HiddenSlides>
  <MMClips>0</MMClips>
  <ScaleCrop>false</ScaleCrop>
  <HeadingPairs>
    <vt:vector size="4" baseType="variant">
      <vt:variant>
        <vt:lpstr>Theme</vt:lpstr>
      </vt:variant>
      <vt:variant>
        <vt:i4>25</vt:i4>
      </vt:variant>
      <vt:variant>
        <vt:lpstr>Slide Titles</vt:lpstr>
      </vt:variant>
      <vt:variant>
        <vt:i4>82</vt:i4>
      </vt:variant>
    </vt:vector>
  </HeadingPairs>
  <TitlesOfParts>
    <vt:vector size="107" baseType="lpstr">
      <vt:lpstr>3_Default Design</vt:lpstr>
      <vt:lpstr>10_Default Design</vt:lpstr>
      <vt:lpstr>1_Default Design</vt:lpstr>
      <vt:lpstr>16_Default Design</vt:lpstr>
      <vt:lpstr>18_Default Design</vt:lpstr>
      <vt:lpstr>22_Default Design</vt:lpstr>
      <vt:lpstr>24_Default Design</vt:lpstr>
      <vt:lpstr>Mayo Grand Rounds</vt:lpstr>
      <vt:lpstr>20_Default Design</vt:lpstr>
      <vt:lpstr>26_Default Design</vt:lpstr>
      <vt:lpstr>27_Default Design</vt:lpstr>
      <vt:lpstr>2020_MC_White (12-28-2020)</vt:lpstr>
      <vt:lpstr>Default Theme</vt:lpstr>
      <vt:lpstr>43_Default Design</vt:lpstr>
      <vt:lpstr>4_Default Design</vt:lpstr>
      <vt:lpstr>21_Default Design</vt:lpstr>
      <vt:lpstr>39_Default Design</vt:lpstr>
      <vt:lpstr>40_Default Design</vt:lpstr>
      <vt:lpstr>41_Default Design</vt:lpstr>
      <vt:lpstr>8_Default Design</vt:lpstr>
      <vt:lpstr>46_Default Design</vt:lpstr>
      <vt:lpstr>45_Default Design</vt:lpstr>
      <vt:lpstr>31_Default Design</vt:lpstr>
      <vt:lpstr>47_Default Design</vt:lpstr>
      <vt:lpstr>13_Default Design</vt:lpstr>
      <vt:lpstr>PowerPoint Presentation</vt:lpstr>
      <vt:lpstr>DISCLOSURES</vt:lpstr>
      <vt:lpstr>Antibody Mediated Rejection— </vt:lpstr>
      <vt:lpstr>Histologic Types ABMR</vt:lpstr>
      <vt:lpstr>PowerPoint Presentation</vt:lpstr>
      <vt:lpstr>Definition of Glomerulitis: Banff  2019 </vt:lpstr>
      <vt:lpstr>PowerPoint Presentation</vt:lpstr>
      <vt:lpstr>PowerPoint Presentation</vt:lpstr>
      <vt:lpstr>PowerPoint Presentation</vt:lpstr>
      <vt:lpstr>Grading of Glomerulitis   </vt:lpstr>
      <vt:lpstr>Peritubular Capillaritis</vt:lpstr>
      <vt:lpstr>.</vt:lpstr>
      <vt:lpstr>  Case Presentation#1  Early acute ABMR phenotype  </vt:lpstr>
      <vt:lpstr>Clinical History Case 1</vt:lpstr>
      <vt:lpstr>PowerPoint Presentation</vt:lpstr>
      <vt:lpstr>Early Acute ABMR</vt:lpstr>
      <vt:lpstr>IF Findings in Eculizumab Rx Biopsies</vt:lpstr>
      <vt:lpstr>Case Presentation #2   “Late” Acute ABMR Phenotype  De novo DSA  </vt:lpstr>
      <vt:lpstr>Clinical History Case 2</vt:lpstr>
      <vt:lpstr>PowerPoint Presentation</vt:lpstr>
      <vt:lpstr>“LATE” ACUTE ABMR De Novo DSA</vt:lpstr>
      <vt:lpstr>Many Biopsies Labeled as ABMR are Mixed  Acute TCMR- active ABMR</vt:lpstr>
      <vt:lpstr>Rx Interventions in TCMR +/- ABMR</vt:lpstr>
      <vt:lpstr>Pathogenesis Mixed AcTCMR-active ABMR</vt:lpstr>
      <vt:lpstr>CASE 2  FOLLOW UP BIOPSY 6M LATER     Chr Active Mixed ABMR-TCMR Phenotype </vt:lpstr>
      <vt:lpstr>UnRx acABMR---Mixed Ca TCMR – Chr ABMR   </vt:lpstr>
      <vt:lpstr>Banff  2019 Criteria for Chr. Active TCMR  </vt:lpstr>
      <vt:lpstr>Post-Treatment Biopsy </vt:lpstr>
      <vt:lpstr>Banff 2017-2019  CHRONIC active ABMR</vt:lpstr>
      <vt:lpstr>Chronic Tissue Injury in Chronic Active ABMR</vt:lpstr>
      <vt:lpstr>PowerPoint Presentation</vt:lpstr>
      <vt:lpstr>Grading of Chronic Tx Glomerulopathy (Banff 2013)</vt:lpstr>
      <vt:lpstr>Guidelines for EM Evaluation of cg: Banff 2019</vt:lpstr>
      <vt:lpstr>Minimum Criteria for cg1a: Banff 2019</vt:lpstr>
      <vt:lpstr>PowerPoint Presentation</vt:lpstr>
      <vt:lpstr>PowerPoint Presentation</vt:lpstr>
      <vt:lpstr>Additional Evidence for Including CTG as a Criterion for Chronic ABMR</vt:lpstr>
      <vt:lpstr>Case for T-CELLS Causing cg ~ 20-30%  Biopsies </vt:lpstr>
      <vt:lpstr>Biologic Plausibilty of T-cell Mediated Endothelial Injury</vt:lpstr>
      <vt:lpstr>PowerPoint Presentation</vt:lpstr>
      <vt:lpstr>PowerPoint Presentation</vt:lpstr>
      <vt:lpstr>The PTCML Lesion (Banff 2019)</vt:lpstr>
      <vt:lpstr>PowerPoint Presentation</vt:lpstr>
      <vt:lpstr>Mean PTC ML &gt;2.5 Layers Correlates  TG in Patients with De Novo  DSA</vt:lpstr>
      <vt:lpstr>  PTCML is Not Specific for CABMR</vt:lpstr>
      <vt:lpstr>Case 3 = Presentation    Subclinical/SMOLDERING  C4d –ve Phenotype    </vt:lpstr>
      <vt:lpstr>Clinical History Case 3</vt:lpstr>
      <vt:lpstr>PowerPoint Presentation</vt:lpstr>
      <vt:lpstr>PowerPoint Presentation</vt:lpstr>
      <vt:lpstr>C4d- DSA- ABMR</vt:lpstr>
      <vt:lpstr>Antibody Independent Mechanisms of  C4d –ve, DSA –ve, MVI</vt:lpstr>
      <vt:lpstr>C4d + DSA – Biopsies  </vt:lpstr>
      <vt:lpstr>DSA Independent Complement Mediated Injury</vt:lpstr>
      <vt:lpstr>TECHNICAL CONSIDERATIONS:  C4d-ve ABMR </vt:lpstr>
      <vt:lpstr>Technical problems: Reverse Scenario: C4d + DSA –ve  Biopsies </vt:lpstr>
      <vt:lpstr>Anti-HLA AB WITHOUT Donor Specificity</vt:lpstr>
      <vt:lpstr>Case  4 Presentation   Chronic INACTIVE Phenotype  </vt:lpstr>
      <vt:lpstr>Clinical History Case 4</vt:lpstr>
      <vt:lpstr>PowerPoint Presentation</vt:lpstr>
      <vt:lpstr>Dx Criteria Chr. INACTIVE ABMR (Banff 2019) </vt:lpstr>
      <vt:lpstr>New Onset Arterial Intimal Fibrosis</vt:lpstr>
      <vt:lpstr>PowerPoint Presentation</vt:lpstr>
      <vt:lpstr>PowerPoint Presentation</vt:lpstr>
      <vt:lpstr>PowerPoint Presentation</vt:lpstr>
      <vt:lpstr>Arteriolar Hyalinosis: no continuous IEL, 1-3 layers</vt:lpstr>
      <vt:lpstr>PowerPoint Presentation</vt:lpstr>
      <vt:lpstr>Reporting The Spectrum of ABMR </vt:lpstr>
      <vt:lpstr>PowerPoint Presentation</vt:lpstr>
      <vt:lpstr>PowerPoint Presentation</vt:lpstr>
      <vt:lpstr>PowerPoint Presentation</vt:lpstr>
      <vt:lpstr>Subclinical ABMR </vt:lpstr>
      <vt:lpstr>PowerPoint Presentation</vt:lpstr>
      <vt:lpstr>PowerPoint Presentation</vt:lpstr>
      <vt:lpstr>PowerPoint Presentation</vt:lpstr>
      <vt:lpstr>Early acute ABMR in patients with preformed DSA</vt:lpstr>
      <vt:lpstr>PowerPoint Presentation</vt:lpstr>
      <vt:lpstr>PowerPoint Presentation</vt:lpstr>
      <vt:lpstr>PowerPoint Presentation</vt:lpstr>
      <vt:lpstr>PowerPoint Presentation</vt:lpstr>
      <vt:lpstr>Suggested sub-texts for cases to be presented  </vt:lpstr>
      <vt:lpstr>INTRA-GRAFT DSAs (reference stack available in manual reference files)</vt:lpstr>
      <vt:lpstr>  Banff 2019 MVI Notes: section 3.4---  see notes section to review outcome of  patients not having the antibody-c4d-DSA triad</vt:lpstr>
    </vt:vector>
  </TitlesOfParts>
  <Company>UPMC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BL/TCMR WORKING GROUP REPORT</dc:title>
  <dc:creator>Randhawa, Parmjeet</dc:creator>
  <cp:lastModifiedBy>Parmjeet Randhawa</cp:lastModifiedBy>
  <cp:revision>1240</cp:revision>
  <cp:lastPrinted>2019-08-16T15:20:53Z</cp:lastPrinted>
  <dcterms:created xsi:type="dcterms:W3CDTF">2015-07-22T19:57:17Z</dcterms:created>
  <dcterms:modified xsi:type="dcterms:W3CDTF">2025-07-18T15:08:39Z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0x010100B0B330A2AACB94478B4CC2F39002A861</vt:lpwstr>
  </property>
</Properties>
</file>